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1"/>
  </p:notesMasterIdLst>
  <p:handoutMasterIdLst>
    <p:handoutMasterId r:id="rId72"/>
  </p:handoutMasterIdLst>
  <p:sldIdLst>
    <p:sldId id="256" r:id="rId5"/>
    <p:sldId id="390" r:id="rId6"/>
    <p:sldId id="338" r:id="rId7"/>
    <p:sldId id="391" r:id="rId8"/>
    <p:sldId id="341" r:id="rId9"/>
    <p:sldId id="347" r:id="rId10"/>
    <p:sldId id="337" r:id="rId11"/>
    <p:sldId id="263" r:id="rId12"/>
    <p:sldId id="333" r:id="rId13"/>
    <p:sldId id="376" r:id="rId14"/>
    <p:sldId id="332" r:id="rId15"/>
    <p:sldId id="387" r:id="rId16"/>
    <p:sldId id="455" r:id="rId17"/>
    <p:sldId id="388" r:id="rId18"/>
    <p:sldId id="394" r:id="rId19"/>
    <p:sldId id="336" r:id="rId20"/>
    <p:sldId id="392" r:id="rId21"/>
    <p:sldId id="368" r:id="rId22"/>
    <p:sldId id="344" r:id="rId23"/>
    <p:sldId id="349" r:id="rId24"/>
    <p:sldId id="345" r:id="rId25"/>
    <p:sldId id="354" r:id="rId26"/>
    <p:sldId id="264" r:id="rId27"/>
    <p:sldId id="439" r:id="rId28"/>
    <p:sldId id="265" r:id="rId29"/>
    <p:sldId id="340" r:id="rId30"/>
    <p:sldId id="367" r:id="rId31"/>
    <p:sldId id="269" r:id="rId32"/>
    <p:sldId id="271" r:id="rId33"/>
    <p:sldId id="342" r:id="rId34"/>
    <p:sldId id="339" r:id="rId35"/>
    <p:sldId id="395" r:id="rId36"/>
    <p:sldId id="396" r:id="rId37"/>
    <p:sldId id="525" r:id="rId38"/>
    <p:sldId id="521" r:id="rId39"/>
    <p:sldId id="524" r:id="rId40"/>
    <p:sldId id="527" r:id="rId41"/>
    <p:sldId id="528" r:id="rId42"/>
    <p:sldId id="529" r:id="rId43"/>
    <p:sldId id="397" r:id="rId44"/>
    <p:sldId id="398" r:id="rId45"/>
    <p:sldId id="369" r:id="rId46"/>
    <p:sldId id="270" r:id="rId47"/>
    <p:sldId id="266" r:id="rId48"/>
    <p:sldId id="351" r:id="rId49"/>
    <p:sldId id="370" r:id="rId50"/>
    <p:sldId id="285" r:id="rId51"/>
    <p:sldId id="291" r:id="rId52"/>
    <p:sldId id="267" r:id="rId53"/>
    <p:sldId id="445" r:id="rId54"/>
    <p:sldId id="378" r:id="rId55"/>
    <p:sldId id="379" r:id="rId56"/>
    <p:sldId id="380" r:id="rId57"/>
    <p:sldId id="530" r:id="rId58"/>
    <p:sldId id="515" r:id="rId59"/>
    <p:sldId id="516" r:id="rId60"/>
    <p:sldId id="309" r:id="rId61"/>
    <p:sldId id="330" r:id="rId62"/>
    <p:sldId id="331" r:id="rId63"/>
    <p:sldId id="371" r:id="rId64"/>
    <p:sldId id="372" r:id="rId65"/>
    <p:sldId id="373" r:id="rId66"/>
    <p:sldId id="374" r:id="rId67"/>
    <p:sldId id="375" r:id="rId68"/>
    <p:sldId id="272" r:id="rId69"/>
    <p:sldId id="334" r:id="rId70"/>
  </p:sldIdLst>
  <p:sldSz cx="9906000" cy="6858000" type="A4"/>
  <p:notesSz cx="7104063" cy="10234613"/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5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7" autoAdjust="0"/>
    <p:restoredTop sz="94667" autoAdjust="0"/>
  </p:normalViewPr>
  <p:slideViewPr>
    <p:cSldViewPr snapToGrid="0">
      <p:cViewPr varScale="1">
        <p:scale>
          <a:sx n="85" d="100"/>
          <a:sy n="85" d="100"/>
        </p:scale>
        <p:origin x="798" y="60"/>
      </p:cViewPr>
      <p:guideLst>
        <p:guide orient="horz" pos="1440"/>
        <p:guide pos="15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337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91D68A4-3080-DB10-A46F-97BFD0CC26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2F2363-DFEA-7A2B-2CE6-E1AA8701A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CBB43-E31D-44A0-A53C-703516A088F9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EB16FE3-5221-238E-D460-2DAC269E49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2B5AC95-9C93-152E-BE48-A43D7E86BE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20034-BF4B-405D-8914-167741DAB7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08310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F5249E7-E526-41BC-878D-DBB27AF3BCB6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057275" y="1279525"/>
            <a:ext cx="498951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9E39443-4C2A-4AA4-9DFB-12BD22F5BB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732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日付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262" y="948258"/>
            <a:ext cx="5241925" cy="21547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  <p:sp>
        <p:nvSpPr>
          <p:cNvPr id="18" name="テキスト プレースホルダー 17">
            <a:extLst>
              <a:ext uri="{FF2B5EF4-FFF2-40B4-BE49-F238E27FC236}">
                <a16:creationId xmlns:a16="http://schemas.microsoft.com/office/drawing/2014/main" id="{1E0EC0E2-760D-335E-B4B2-F185B7AB77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025" y="4629151"/>
            <a:ext cx="5365750" cy="1716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232184" indent="-232184">
              <a:buFont typeface="Wingdings" panose="05000000000000000000" pitchFamily="2" charset="2"/>
              <a:buChar char="u"/>
              <a:defRPr sz="1800" b="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586" y="0"/>
            <a:ext cx="3164417" cy="6858000"/>
          </a:xfrm>
          <a:prstGeom prst="rect">
            <a:avLst/>
          </a:prstGeom>
        </p:spPr>
      </p:pic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54026" y="4008967"/>
            <a:ext cx="9458854" cy="4233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5743" y="5816607"/>
            <a:ext cx="2483379" cy="529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2000" b="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sp>
        <p:nvSpPr>
          <p:cNvPr id="4" name="テキスト プレースホルダー 14">
            <a:extLst>
              <a:ext uri="{FF2B5EF4-FFF2-40B4-BE49-F238E27FC236}">
                <a16:creationId xmlns:a16="http://schemas.microsoft.com/office/drawing/2014/main" id="{7C654B0C-B33A-8D8D-ACEC-BB834B95B8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5743" y="5054599"/>
            <a:ext cx="2483379" cy="529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2000" b="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（所属）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38704C9-B8A5-3B2A-734D-4CEEF6C32AF9}"/>
              </a:ext>
            </a:extLst>
          </p:cNvPr>
          <p:cNvCxnSpPr>
            <a:cxnSpLocks/>
          </p:cNvCxnSpPr>
          <p:nvPr userDrawn="1"/>
        </p:nvCxnSpPr>
        <p:spPr>
          <a:xfrm flipH="1">
            <a:off x="7415741" y="5588000"/>
            <a:ext cx="249026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15741" y="6350000"/>
            <a:ext cx="249026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15743" y="677338"/>
            <a:ext cx="2483379" cy="541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20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7415741" y="1219200"/>
            <a:ext cx="249026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9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区切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586" y="0"/>
            <a:ext cx="3164417" cy="6858000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4691" y="2647876"/>
            <a:ext cx="1114750" cy="126959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48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774691" y="5193467"/>
            <a:ext cx="913131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774691" y="4064718"/>
            <a:ext cx="913131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0">
                <a:solidFill>
                  <a:schemeClr val="tx1"/>
                </a:solidFill>
                <a:latin typeface="+mn-lt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774691" y="5195583"/>
            <a:ext cx="9131310" cy="1150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1800" b="0">
                <a:solidFill>
                  <a:schemeClr val="tx1"/>
                </a:solidFill>
                <a:latin typeface="+mn-lt"/>
                <a:ea typeface="+mn-e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 dirty="0"/>
              <a:t>（サブタイトル）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374529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F4FBA-23B1-E7BC-55EA-C92157C76A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4231" y="864129"/>
            <a:ext cx="5533910" cy="952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  <p:sp>
        <p:nvSpPr>
          <p:cNvPr id="46" name="テキスト プレースホルダー 45">
            <a:extLst>
              <a:ext uri="{FF2B5EF4-FFF2-40B4-BE49-F238E27FC236}">
                <a16:creationId xmlns:a16="http://schemas.microsoft.com/office/drawing/2014/main" id="{A02B195C-D26F-AEBF-35FD-AFFE38E679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86067" y="873076"/>
            <a:ext cx="938207" cy="952500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 dirty="0"/>
              <a:t>XX</a:t>
            </a:r>
            <a:endParaRPr kumimoji="1" lang="ja-JP" altLang="en-US" dirty="0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016D126-5BFD-DCAD-051B-6AFFA7CB486E}"/>
              </a:ext>
            </a:extLst>
          </p:cNvPr>
          <p:cNvSpPr txBox="1"/>
          <p:nvPr/>
        </p:nvSpPr>
        <p:spPr>
          <a:xfrm>
            <a:off x="0" y="864129"/>
            <a:ext cx="2238723" cy="948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ja-JP" altLang="en-US" sz="4388" b="0" dirty="0">
                <a:solidFill>
                  <a:srgbClr val="222222"/>
                </a:solidFill>
                <a:latin typeface="+mn-ea"/>
                <a:ea typeface="+mn-ea"/>
              </a:rPr>
              <a:t>目次</a:t>
            </a:r>
          </a:p>
        </p:txBody>
      </p:sp>
      <p:sp>
        <p:nvSpPr>
          <p:cNvPr id="48" name="テキスト プレースホルダー 45">
            <a:extLst>
              <a:ext uri="{FF2B5EF4-FFF2-40B4-BE49-F238E27FC236}">
                <a16:creationId xmlns:a16="http://schemas.microsoft.com/office/drawing/2014/main" id="{FF58D3B2-4F5A-697D-B687-F1780927D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86067" y="2954992"/>
            <a:ext cx="938206" cy="952500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 dirty="0"/>
              <a:t>XX</a:t>
            </a:r>
            <a:endParaRPr kumimoji="1" lang="ja-JP" altLang="en-US" dirty="0"/>
          </a:p>
        </p:txBody>
      </p:sp>
      <p:sp>
        <p:nvSpPr>
          <p:cNvPr id="50" name="テキスト プレースホルダー 45">
            <a:extLst>
              <a:ext uri="{FF2B5EF4-FFF2-40B4-BE49-F238E27FC236}">
                <a16:creationId xmlns:a16="http://schemas.microsoft.com/office/drawing/2014/main" id="{DD732C78-41F6-EF18-3FA8-ED21F4BC6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6067" y="5045379"/>
            <a:ext cx="938205" cy="952500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 dirty="0"/>
              <a:t>XX</a:t>
            </a:r>
            <a:endParaRPr kumimoji="1" lang="ja-JP" altLang="en-US" dirty="0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4960C4E-CEB3-B901-89C2-3CEA6ACA3694}"/>
              </a:ext>
            </a:extLst>
          </p:cNvPr>
          <p:cNvCxnSpPr>
            <a:cxnSpLocks/>
          </p:cNvCxnSpPr>
          <p:nvPr/>
        </p:nvCxnSpPr>
        <p:spPr>
          <a:xfrm>
            <a:off x="2238724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10A060F-F713-D733-95DE-DEC083F7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118533"/>
          </a:xfrm>
          <a:prstGeom prst="rect">
            <a:avLst/>
          </a:prstGeom>
        </p:spPr>
      </p:pic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28F37403-90D7-BC04-FE36-2BFFC707CA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4231" y="2952750"/>
            <a:ext cx="5533910" cy="952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5C8A0F62-5953-6705-A53D-7E6C608978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4231" y="5041371"/>
            <a:ext cx="5533910" cy="952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80448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下線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894DFE0A-23DB-321A-C61C-D109C8EFEF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195131"/>
            <a:ext cx="9906000" cy="5336227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Arial" panose="020B0604020202020204" pitchFamily="34" charset="0"/>
              <a:buChar char="•"/>
              <a:defRPr sz="5400">
                <a:latin typeface="+mn-lt"/>
              </a:defRPr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699" y="367766"/>
            <a:ext cx="9412301" cy="809528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493700" y="1159454"/>
            <a:ext cx="941230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 dirty="0"/>
              <a:t>（</a:t>
            </a:r>
            <a:r>
              <a:rPr kumimoji="1" lang="en-US" altLang="ja-JP" dirty="0"/>
              <a:t>URL</a:t>
            </a:r>
            <a:r>
              <a:rPr kumimoji="1" lang="ja-JP" altLang="en-US" dirty="0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/>
          <p:nvPr userDrawn="1"/>
        </p:nvCxnSpPr>
        <p:spPr>
          <a:xfrm rot="10800000">
            <a:off x="277686" y="6531359"/>
            <a:ext cx="118917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60388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下線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903F63D6-75C4-873E-9AEB-48A0A594F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4385887"/>
            <a:ext cx="9906000" cy="2145471"/>
          </a:xfrm>
          <a:prstGeom prst="rect">
            <a:avLst/>
          </a:prstGeom>
        </p:spPr>
        <p:txBody>
          <a:bodyPr anchor="ctr"/>
          <a:lstStyle>
            <a:lvl1pPr marL="571500" indent="-571500">
              <a:buFont typeface="Wingdings" panose="05000000000000000000" pitchFamily="2" charset="2"/>
              <a:buChar char="u"/>
              <a:defRPr sz="3600">
                <a:latin typeface="+mn-lt"/>
              </a:defRPr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699" y="367766"/>
            <a:ext cx="9412301" cy="809528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493700" y="1159454"/>
            <a:ext cx="941230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 dirty="0"/>
              <a:t>（</a:t>
            </a:r>
            <a:r>
              <a:rPr kumimoji="1" lang="en-US" altLang="ja-JP" dirty="0"/>
              <a:t>URL</a:t>
            </a:r>
            <a:r>
              <a:rPr kumimoji="1" lang="ja-JP" altLang="en-US" dirty="0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/>
          <p:nvPr userDrawn="1"/>
        </p:nvCxnSpPr>
        <p:spPr>
          <a:xfrm rot="10800000">
            <a:off x="277686" y="6531359"/>
            <a:ext cx="118917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C99DC69-B2BE-AF3C-2016-7072E86F3ADF}"/>
              </a:ext>
            </a:extLst>
          </p:cNvPr>
          <p:cNvCxnSpPr>
            <a:cxnSpLocks/>
          </p:cNvCxnSpPr>
          <p:nvPr userDrawn="1"/>
        </p:nvCxnSpPr>
        <p:spPr>
          <a:xfrm>
            <a:off x="529698" y="4385887"/>
            <a:ext cx="88466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下線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11CDBE10-81F4-8A38-6D5A-AF98C75BB6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53000" y="1195131"/>
            <a:ext cx="4953000" cy="5661084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Wingdings" panose="05000000000000000000" pitchFamily="2" charset="2"/>
              <a:buChar char="u"/>
              <a:defRPr sz="3600">
                <a:latin typeface="+mn-lt"/>
              </a:defRPr>
            </a:lvl1pPr>
          </a:lstStyle>
          <a:p>
            <a:pPr lvl="0"/>
            <a:r>
              <a:rPr kumimoji="1" lang="ja-JP" altLang="en-US" dirty="0"/>
              <a:t>（内容）</a:t>
            </a:r>
            <a:endParaRPr kumimoji="1" lang="en-US" altLang="ja-JP" dirty="0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699" y="367766"/>
            <a:ext cx="9412301" cy="809528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493700" y="1159454"/>
            <a:ext cx="941230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/>
          <p:nvPr userDrawn="1"/>
        </p:nvCxnSpPr>
        <p:spPr>
          <a:xfrm rot="10800000">
            <a:off x="277686" y="6531359"/>
            <a:ext cx="118917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71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8843505" cy="719689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sp>
        <p:nvSpPr>
          <p:cNvPr id="2" name="テキスト プレースホルダー 5">
            <a:extLst>
              <a:ext uri="{FF2B5EF4-FFF2-40B4-BE49-F238E27FC236}">
                <a16:creationId xmlns:a16="http://schemas.microsoft.com/office/drawing/2014/main" id="{DCB1C015-A3C0-D2EB-C569-9A9530B204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732177"/>
            <a:ext cx="9906000" cy="4244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+mn-lt"/>
              </a:defRPr>
            </a:lvl1pPr>
          </a:lstStyle>
          <a:p>
            <a:pPr lvl="0"/>
            <a:r>
              <a:rPr kumimoji="1" lang="ja-JP" altLang="en-US"/>
              <a:t>（内容）</a:t>
            </a:r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 dirty="0"/>
              <a:t>（</a:t>
            </a:r>
            <a:r>
              <a:rPr kumimoji="1" lang="en-US" altLang="ja-JP" dirty="0"/>
              <a:t>URL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457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;p3">
            <a:extLst>
              <a:ext uri="{FF2B5EF4-FFF2-40B4-BE49-F238E27FC236}">
                <a16:creationId xmlns:a16="http://schemas.microsoft.com/office/drawing/2014/main" id="{B989BA91-A029-83C8-8B85-B5DC0A72F6E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080147" y="2430882"/>
            <a:ext cx="3745706" cy="1996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9345" b="0">
                <a:solidFill>
                  <a:schemeClr val="tx1"/>
                </a:solidFill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（終）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11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57" r:id="rId3"/>
    <p:sldLayoutId id="2147483666" r:id="rId4"/>
    <p:sldLayoutId id="2147483672" r:id="rId5"/>
    <p:sldLayoutId id="2147483673" r:id="rId6"/>
    <p:sldLayoutId id="2147483668" r:id="rId7"/>
    <p:sldLayoutId id="2147483667" r:id="rId8"/>
  </p:sldLayoutIdLst>
  <p:hf hdr="0" ftr="0" dt="0"/>
  <p:txStyles>
    <p:titleStyle>
      <a:lvl1pPr algn="ctr" defTabSz="495350" rtl="0" eaLnBrk="1" latinLnBrk="0" hangingPunct="1">
        <a:spcBef>
          <a:spcPct val="0"/>
        </a:spcBef>
        <a:buNone/>
        <a:defRPr kumimoji="1"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55" indent="-185755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72" indent="-154797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87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62" indent="-123838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537" indent="-123838" algn="l" defTabSz="495350" rtl="0" eaLnBrk="1" latinLnBrk="0" hangingPunct="1">
        <a:spcBef>
          <a:spcPct val="20000"/>
        </a:spcBef>
        <a:buFont typeface="Arial" pitchFamily="34" charset="0"/>
        <a:buChar char="»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21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8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56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23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5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302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70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604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723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9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&#12460;&#12522;&#12524;&#12458;&#12539;&#12460;&#12522;&#12524;&#12452;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abinoba.com/science/9720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E43-CfukEgs?t=86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abinoba.com/science/9720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E43-CfukEgs?t=172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r/tUeTUf8WuQ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rasutoya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rasutoya.com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rasutoya.com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rasutoya.com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&#12525;&#12496;&#12540;&#12488;&#12539;&#12501;&#12483;&#12463;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irasutoya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asutoy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illust8.com/contents/2734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irasutoya.com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irasutoya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zai.manabihiroba.net/rika/185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irasutoya.com/" TargetMode="External"/><Relationship Id="rId2" Type="http://schemas.openxmlformats.org/officeDocument/2006/relationships/hyperlink" Target="https://adwin-learning.com/MD/chapter1_3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s://soco-st.com/16180" TargetMode="Externa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asutoya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ja.wikipedia.org/wiki/&#12450;&#12523;&#12461;&#12513;&#12487;&#12473;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ktymtskz.my.coocan.jp/S/physic/phi2.htm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c-illust.com/main/detail.php?id=22471553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asutoya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illustcenter.com/2021/12/21/rdesign_8759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illustcenter.com/2021/12/21/rdesign_876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&#12450;&#12452;&#12470;&#12483;&#12463;&#12539;&#12491;&#12517;&#12540;&#12488;&#12531;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&#12450;&#12522;&#12473;&#12488;&#12486;&#12524;&#12473;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939978-DAE0-509B-8746-9CD0295F6C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4025" y="948260"/>
            <a:ext cx="5235046" cy="215899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95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中学理科 物理分野</a:t>
            </a:r>
            <a:endParaRPr kumimoji="1" lang="en-US" altLang="ja-JP" sz="4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495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～力のつり合い～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F006FB-7360-663F-300D-D083AC6B32F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15743" y="5816607"/>
            <a:ext cx="2483379" cy="529163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kumimoji="1" lang="ja-JP" altLang="en-US" sz="2000" dirty="0"/>
              <a:t>教科書 </a:t>
            </a:r>
            <a:r>
              <a:rPr kumimoji="1" lang="en-US" altLang="ja-JP" sz="2000" dirty="0"/>
              <a:t>P. 242~250</a:t>
            </a:r>
            <a:endParaRPr kumimoji="1" lang="ja-JP" altLang="en-US" sz="200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64D7783-37F6-E1C3-6D6E-A13051B99D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15743" y="5054599"/>
            <a:ext cx="2483379" cy="529168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ja-JP" altLang="en-US" sz="2000" dirty="0"/>
              <a:t>模擬授業</a:t>
            </a:r>
            <a:endParaRPr kumimoji="1" lang="ja-JP" altLang="en-US" sz="20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E33FE69-0438-B936-B7E3-91746A1F44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kumimoji="1" lang="en-US" altLang="ja-JP" sz="2000" dirty="0"/>
              <a:t>Yr. 2025-2026</a:t>
            </a:r>
            <a:endParaRPr kumimoji="1" lang="ja-JP" altLang="en-US" sz="2000" dirty="0"/>
          </a:p>
        </p:txBody>
      </p:sp>
      <p:sp>
        <p:nvSpPr>
          <p:cNvPr id="11" name="テキスト プレースホルダー 1">
            <a:extLst>
              <a:ext uri="{FF2B5EF4-FFF2-40B4-BE49-F238E27FC236}">
                <a16:creationId xmlns:a16="http://schemas.microsoft.com/office/drawing/2014/main" id="{1A6FD9E1-2E43-C19B-D52E-3B6A190218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025" y="4894446"/>
            <a:ext cx="2590275" cy="849474"/>
          </a:xfrm>
        </p:spPr>
        <p:txBody>
          <a:bodyPr numCol="1"/>
          <a:lstStyle/>
          <a:p>
            <a:r>
              <a:rPr kumimoji="1" lang="ja-JP" altLang="en-US" sz="1600" dirty="0">
                <a:latin typeface="+mn-ea"/>
              </a:rPr>
              <a:t>思考実験</a:t>
            </a:r>
            <a:endParaRPr kumimoji="1" lang="en-US" altLang="ja-JP" sz="1600" dirty="0">
              <a:latin typeface="+mn-ea"/>
            </a:endParaRPr>
          </a:p>
          <a:p>
            <a:r>
              <a:rPr lang="ja-JP" altLang="en-US" sz="1600" dirty="0">
                <a:latin typeface="+mn-ea"/>
              </a:rPr>
              <a:t>力の</a:t>
            </a:r>
            <a:r>
              <a:rPr lang="en-US" altLang="ja-JP" sz="1600" dirty="0"/>
              <a:t>3</a:t>
            </a:r>
            <a:r>
              <a:rPr lang="ja-JP" altLang="en-US" sz="1600" dirty="0">
                <a:latin typeface="+mn-ea"/>
              </a:rPr>
              <a:t>つの性質</a:t>
            </a:r>
            <a:endParaRPr lang="en-US" altLang="ja-JP" sz="1600" dirty="0">
              <a:latin typeface="+mn-ea"/>
            </a:endParaRPr>
          </a:p>
          <a:p>
            <a:r>
              <a:rPr lang="ja-JP" altLang="en-US" sz="1600" dirty="0">
                <a:latin typeface="+mn-ea"/>
              </a:rPr>
              <a:t>バネの性質</a:t>
            </a:r>
            <a:endParaRPr lang="en-US" altLang="ja-JP" sz="1600" dirty="0">
              <a:latin typeface="+mn-ea"/>
            </a:endParaRPr>
          </a:p>
        </p:txBody>
      </p:sp>
      <p:sp>
        <p:nvSpPr>
          <p:cNvPr id="12" name="テキスト プレースホルダー 1">
            <a:extLst>
              <a:ext uri="{FF2B5EF4-FFF2-40B4-BE49-F238E27FC236}">
                <a16:creationId xmlns:a16="http://schemas.microsoft.com/office/drawing/2014/main" id="{072E4A60-FE50-8578-9683-06D22DBCB7C3}"/>
              </a:ext>
            </a:extLst>
          </p:cNvPr>
          <p:cNvSpPr txBox="1"/>
          <p:nvPr/>
        </p:nvSpPr>
        <p:spPr>
          <a:xfrm>
            <a:off x="3044300" y="4894446"/>
            <a:ext cx="2590275" cy="84947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numCol="1"/>
          <a:lstStyle>
            <a:lvl1pPr marL="232410" indent="-232410" algn="l" defTabSz="4953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u"/>
              <a:defRPr kumimoji="1" sz="1465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02590" indent="-154940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51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912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6677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1442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6207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60972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85737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0502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600" dirty="0">
                <a:solidFill>
                  <a:schemeClr val="tx1"/>
                </a:solidFill>
              </a:rPr>
              <a:t>作用・反作用の法則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力は矢印である</a:t>
            </a:r>
            <a:endParaRPr lang="en-US" altLang="ja-JP" sz="1600" dirty="0">
              <a:solidFill>
                <a:schemeClr val="tx1"/>
              </a:solidFill>
            </a:endParaRPr>
          </a:p>
          <a:p>
            <a:r>
              <a:rPr lang="ja-JP" altLang="en-US" sz="1600" dirty="0">
                <a:solidFill>
                  <a:schemeClr val="tx1"/>
                </a:solidFill>
              </a:rPr>
              <a:t>力の大きさの単位</a:t>
            </a:r>
            <a:endParaRPr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22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F4D8-DC1C-3063-7EDF-DC106900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755F54B8-2F12-3F84-363D-850AE6B6FC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2755230"/>
            <a:ext cx="9906000" cy="2233868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/>
              <a:t>大きい石と小さい石，</a:t>
            </a:r>
            <a:r>
              <a:rPr lang="ja-JP" altLang="en-US" dirty="0">
                <a:solidFill>
                  <a:schemeClr val="accent6"/>
                </a:solidFill>
              </a:rPr>
              <a:t>どちらが速く落ちる</a:t>
            </a:r>
            <a:r>
              <a:rPr lang="ja-JP" altLang="en-US" dirty="0"/>
              <a:t>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8201F60-832C-A175-5C46-2CA3D438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質問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47A3BFFC-88CA-9480-B605-BB2D0ECAB4E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353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ガリレオ・ガリレイ">
            <a:extLst>
              <a:ext uri="{FF2B5EF4-FFF2-40B4-BE49-F238E27FC236}">
                <a16:creationId xmlns:a16="http://schemas.microsoft.com/office/drawing/2014/main" id="{4CCBF118-CDED-8CE9-44AD-FA8675476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2" r="4892"/>
          <a:stretch/>
        </p:blipFill>
        <p:spPr bwMode="auto">
          <a:xfrm>
            <a:off x="5128230" y="616611"/>
            <a:ext cx="4197596" cy="562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75B31E-26A3-2343-DCDD-EE952D2E71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[2] </a:t>
            </a:r>
            <a:r>
              <a:rPr kumimoji="1" lang="en-US" altLang="ja-JP" dirty="0">
                <a:hlinkClick r:id="rId3"/>
              </a:rPr>
              <a:t>https://ja.wikipedia.org/wiki/</a:t>
            </a:r>
            <a:r>
              <a:rPr kumimoji="1" lang="ja-JP" altLang="en-US" dirty="0">
                <a:hlinkClick r:id="rId3"/>
              </a:rPr>
              <a:t>ガリレオ・ガリレイ</a:t>
            </a:r>
            <a:endParaRPr kumimoji="1" lang="ja-JP" altLang="en-US" dirty="0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D7DE3FCB-D96A-4350-2896-1593BF8EA3FB}"/>
              </a:ext>
            </a:extLst>
          </p:cNvPr>
          <p:cNvSpPr/>
          <p:nvPr/>
        </p:nvSpPr>
        <p:spPr>
          <a:xfrm>
            <a:off x="500550" y="3568507"/>
            <a:ext cx="4127130" cy="2111611"/>
          </a:xfrm>
          <a:prstGeom prst="wedgeRoundRectCallout">
            <a:avLst>
              <a:gd name="adj1" fmla="val 91024"/>
              <a:gd name="adj2" fmla="val -7204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accent6"/>
                </a:solidFill>
              </a:rPr>
              <a:t>自分の目で観察</a:t>
            </a:r>
            <a:r>
              <a:rPr kumimoji="1" lang="ja-JP" altLang="en-US" sz="3200" dirty="0">
                <a:solidFill>
                  <a:schemeClr val="tx1"/>
                </a:solidFill>
              </a:rPr>
              <a:t>して</a:t>
            </a: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確かめる！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73247B7-C3A9-81B2-5ED9-8D0AA3CF3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7882"/>
            <a:ext cx="5128230" cy="1227200"/>
          </a:xfrm>
        </p:spPr>
        <p:txBody>
          <a:bodyPr/>
          <a:lstStyle/>
          <a:p>
            <a:pPr algn="ctr"/>
            <a:r>
              <a:rPr lang="ja-JP" altLang="en-US" dirty="0"/>
              <a:t>ガリレオ・ガリレイ</a:t>
            </a:r>
            <a:br>
              <a:rPr lang="en-US" altLang="ja-JP" sz="4800" dirty="0"/>
            </a:br>
            <a:r>
              <a:rPr lang="ja-JP" altLang="en-US" sz="2800" dirty="0"/>
              <a:t>（</a:t>
            </a:r>
            <a:r>
              <a:rPr lang="en-US" altLang="ja-JP" sz="2800" dirty="0"/>
              <a:t>A.D. 1564-1642</a:t>
            </a:r>
            <a:r>
              <a:rPr lang="ja-JP" altLang="en-US" sz="2800" dirty="0"/>
              <a:t>年）</a:t>
            </a:r>
            <a:endParaRPr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3E73F4D-74BA-5599-66C5-966A936D8B9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56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816A8-B3BB-923B-0E54-54FCDB5FB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プレースホルダー 36">
            <a:extLst>
              <a:ext uri="{FF2B5EF4-FFF2-40B4-BE49-F238E27FC236}">
                <a16:creationId xmlns:a16="http://schemas.microsoft.com/office/drawing/2014/main" id="{CF65B033-6609-C0F5-BE05-130459182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12532" y="3307690"/>
            <a:ext cx="6293468" cy="1111111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200" dirty="0"/>
              <a:t>アリストテレスの価値観：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「重い物体ほど速く落下する！」</a:t>
            </a:r>
            <a:endParaRPr lang="en-US" altLang="ja-JP" sz="3200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04FDF8F8-AAA1-A189-E5C5-1BECFC1CAE56}"/>
              </a:ext>
            </a:extLst>
          </p:cNvPr>
          <p:cNvSpPr/>
          <p:nvPr/>
        </p:nvSpPr>
        <p:spPr>
          <a:xfrm>
            <a:off x="2151561" y="2216722"/>
            <a:ext cx="913624" cy="929912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24915DA-AF88-8C23-9318-D0EDCDC1A2B9}"/>
              </a:ext>
            </a:extLst>
          </p:cNvPr>
          <p:cNvSpPr/>
          <p:nvPr/>
        </p:nvSpPr>
        <p:spPr>
          <a:xfrm>
            <a:off x="669199" y="2540324"/>
            <a:ext cx="620894" cy="611644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84AF759-C14C-3992-9311-89903BA2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ガリレオが行った思考実験</a:t>
            </a:r>
          </a:p>
        </p:txBody>
      </p:sp>
      <p:sp>
        <p:nvSpPr>
          <p:cNvPr id="36" name="テキスト プレースホルダー 35">
            <a:extLst>
              <a:ext uri="{FF2B5EF4-FFF2-40B4-BE49-F238E27FC236}">
                <a16:creationId xmlns:a16="http://schemas.microsoft.com/office/drawing/2014/main" id="{BF12B2EA-1756-346E-3866-938861B20F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baseline="30000" dirty="0"/>
              <a:t>[3] </a:t>
            </a:r>
            <a:r>
              <a:rPr lang="en-US" altLang="ja-JP" dirty="0">
                <a:hlinkClick r:id="rId2"/>
              </a:rPr>
              <a:t>https://www.manabinoba.com/science/9720.html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A91EB9-F719-9820-561C-3007EAAA792D}"/>
              </a:ext>
            </a:extLst>
          </p:cNvPr>
          <p:cNvSpPr txBox="1"/>
          <p:nvPr/>
        </p:nvSpPr>
        <p:spPr>
          <a:xfrm>
            <a:off x="1063639" y="1704443"/>
            <a:ext cx="146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同時に落下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915A1BD-62CA-34C5-9992-CF68A0AADDD1}"/>
              </a:ext>
            </a:extLst>
          </p:cNvPr>
          <p:cNvSpPr txBox="1"/>
          <p:nvPr/>
        </p:nvSpPr>
        <p:spPr>
          <a:xfrm>
            <a:off x="3336926" y="5932038"/>
            <a:ext cx="3571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100 kg</a:t>
            </a:r>
            <a:r>
              <a:rPr kumimoji="1" lang="ja-JP" altLang="en-US" sz="2000" dirty="0"/>
              <a:t>の鉄球が先に落ちる．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6551DEBA-BC82-348D-90B1-7CE04D357458}"/>
              </a:ext>
            </a:extLst>
          </p:cNvPr>
          <p:cNvSpPr/>
          <p:nvPr/>
        </p:nvSpPr>
        <p:spPr>
          <a:xfrm>
            <a:off x="669199" y="2540001"/>
            <a:ext cx="620894" cy="61164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79FCEAB5-DCB6-CF92-6C17-D799223C671B}"/>
              </a:ext>
            </a:extLst>
          </p:cNvPr>
          <p:cNvSpPr/>
          <p:nvPr/>
        </p:nvSpPr>
        <p:spPr>
          <a:xfrm>
            <a:off x="2151561" y="2216153"/>
            <a:ext cx="913624" cy="9299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cxnSp>
        <p:nvCxnSpPr>
          <p:cNvPr id="11" name="直線コネクタ 10" descr="基準線">
            <a:extLst>
              <a:ext uri="{FF2B5EF4-FFF2-40B4-BE49-F238E27FC236}">
                <a16:creationId xmlns:a16="http://schemas.microsoft.com/office/drawing/2014/main" id="{EA4E5FC3-63B6-8E57-57E7-D49FE13117F2}"/>
              </a:ext>
            </a:extLst>
          </p:cNvPr>
          <p:cNvCxnSpPr>
            <a:cxnSpLocks/>
          </p:cNvCxnSpPr>
          <p:nvPr/>
        </p:nvCxnSpPr>
        <p:spPr>
          <a:xfrm flipH="1">
            <a:off x="402217" y="3152631"/>
            <a:ext cx="293470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 descr="1 kgの鉄球が落ちる矢印">
            <a:extLst>
              <a:ext uri="{FF2B5EF4-FFF2-40B4-BE49-F238E27FC236}">
                <a16:creationId xmlns:a16="http://schemas.microsoft.com/office/drawing/2014/main" id="{C4FC1C1E-DE78-1B05-F6E3-831752ED941C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979646" y="3151645"/>
            <a:ext cx="0" cy="1115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 descr="100 kgの鉄球が落ちる矢印">
            <a:extLst>
              <a:ext uri="{FF2B5EF4-FFF2-40B4-BE49-F238E27FC236}">
                <a16:creationId xmlns:a16="http://schemas.microsoft.com/office/drawing/2014/main" id="{B2E6EEEC-3A90-264C-4E18-12E37458436F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2608373" y="3146065"/>
            <a:ext cx="0" cy="20974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0F6F3134-7F29-7E9F-EB20-C06186F8532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04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-4.81481E-6 L 1.79487E-6 0.2518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2.22222E-6 L -1.28205E-6 0.441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allAtOnce"/>
      <p:bldP spid="15" grpId="0" animBg="1"/>
      <p:bldP spid="14" grpId="0" animBg="1"/>
      <p:bldP spid="16" grpId="0"/>
      <p:bldP spid="35" grpId="0"/>
      <p:bldP spid="17" grpId="0" animBg="1"/>
      <p:bldP spid="17" grpId="1" animBg="1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00034845.mp4" descr="鉄球と白い羽を同時に落下する動画">
            <a:hlinkClick r:id="" action="ppaction://media"/>
            <a:extLst>
              <a:ext uri="{FF2B5EF4-FFF2-40B4-BE49-F238E27FC236}">
                <a16:creationId xmlns:a16="http://schemas.microsoft.com/office/drawing/2014/main" id="{AA360BE6-8AE5-F4DE-65A8-CB2AD6C7E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3818"/>
            <a:ext cx="9906000" cy="5572125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BBB01BBF-2DA1-ADCB-AAB6-AE41CC10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00B0F0"/>
                </a:solidFill>
              </a:rPr>
              <a:t>アリストテレスの価値観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E07451-2A18-D274-4668-59D3559625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[4] </a:t>
            </a:r>
            <a:r>
              <a:rPr lang="en-US" altLang="ja-JP" dirty="0">
                <a:hlinkClick r:id="rId5"/>
              </a:rPr>
              <a:t>https://youtu.be/E43-CfukEgs?t=86</a:t>
            </a:r>
            <a:endParaRPr lang="en-US" altLang="ja-JP" dirty="0"/>
          </a:p>
        </p:txBody>
      </p: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ADAA2508-4D5C-9173-FB5C-BB52E0193FC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0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DCC6-2CA8-B9B8-C7F4-A14040509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楕円 14">
            <a:extLst>
              <a:ext uri="{FF2B5EF4-FFF2-40B4-BE49-F238E27FC236}">
                <a16:creationId xmlns:a16="http://schemas.microsoft.com/office/drawing/2014/main" id="{08A9D06D-DFF0-B31F-BEB8-B77BF00ABCF4}"/>
              </a:ext>
            </a:extLst>
          </p:cNvPr>
          <p:cNvSpPr/>
          <p:nvPr/>
        </p:nvSpPr>
        <p:spPr>
          <a:xfrm>
            <a:off x="2151561" y="2216722"/>
            <a:ext cx="913624" cy="929912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EA0B03C0-FBB3-0006-D0C8-37428654D35F}"/>
              </a:ext>
            </a:extLst>
          </p:cNvPr>
          <p:cNvSpPr/>
          <p:nvPr/>
        </p:nvSpPr>
        <p:spPr>
          <a:xfrm>
            <a:off x="2151561" y="2216153"/>
            <a:ext cx="913624" cy="9299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sp>
        <p:nvSpPr>
          <p:cNvPr id="38" name="テキスト プレースホルダー 37">
            <a:extLst>
              <a:ext uri="{FF2B5EF4-FFF2-40B4-BE49-F238E27FC236}">
                <a16:creationId xmlns:a16="http://schemas.microsoft.com/office/drawing/2014/main" id="{AD66A11A-6391-160B-5AC3-C5378D6D1C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12104" y="2344166"/>
            <a:ext cx="6293896" cy="1084806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200" dirty="0"/>
              <a:t>アリストテレスの価値観：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「重い物体ほど速く落下する！」</a:t>
            </a:r>
            <a:endParaRPr lang="en-US" altLang="ja-JP" sz="32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E6F58C1-CBD5-DE6A-1320-DEB752686CCE}"/>
              </a:ext>
            </a:extLst>
          </p:cNvPr>
          <p:cNvSpPr/>
          <p:nvPr/>
        </p:nvSpPr>
        <p:spPr>
          <a:xfrm>
            <a:off x="669199" y="2540324"/>
            <a:ext cx="620894" cy="611644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E13DED65-234C-07EB-E485-53D0FA858688}"/>
              </a:ext>
            </a:extLst>
          </p:cNvPr>
          <p:cNvSpPr/>
          <p:nvPr/>
        </p:nvSpPr>
        <p:spPr>
          <a:xfrm>
            <a:off x="669199" y="2540001"/>
            <a:ext cx="620894" cy="61164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6840A90-75C4-40A2-75BD-FC68144B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ガリレオが行った思考実験</a:t>
            </a:r>
          </a:p>
        </p:txBody>
      </p:sp>
      <p:sp>
        <p:nvSpPr>
          <p:cNvPr id="34" name="テキスト プレースホルダー 33">
            <a:extLst>
              <a:ext uri="{FF2B5EF4-FFF2-40B4-BE49-F238E27FC236}">
                <a16:creationId xmlns:a16="http://schemas.microsoft.com/office/drawing/2014/main" id="{E825B643-4DB6-0721-72AD-56927F63C1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baseline="30000" dirty="0"/>
              <a:t>[3] </a:t>
            </a:r>
            <a:r>
              <a:rPr lang="en-US" altLang="ja-JP" dirty="0">
                <a:hlinkClick r:id="rId2"/>
              </a:rPr>
              <a:t>https://www.manabinoba.com/science/9720.html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7C122D8-9687-1570-BE6E-31CD78FB01F9}"/>
              </a:ext>
            </a:extLst>
          </p:cNvPr>
          <p:cNvSpPr txBox="1"/>
          <p:nvPr/>
        </p:nvSpPr>
        <p:spPr>
          <a:xfrm>
            <a:off x="1063639" y="1704443"/>
            <a:ext cx="146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同時に落下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8E75D50-B3C5-A0E9-E6D7-513BBAF24FC6}"/>
              </a:ext>
            </a:extLst>
          </p:cNvPr>
          <p:cNvSpPr txBox="1"/>
          <p:nvPr/>
        </p:nvSpPr>
        <p:spPr>
          <a:xfrm>
            <a:off x="3336926" y="5932038"/>
            <a:ext cx="260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途中で糸が切れる．</a:t>
            </a: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DD142E2E-1356-7AD5-6512-2ACFD40E4544}"/>
              </a:ext>
            </a:extLst>
          </p:cNvPr>
          <p:cNvSpPr/>
          <p:nvPr/>
        </p:nvSpPr>
        <p:spPr>
          <a:xfrm>
            <a:off x="1290093" y="2549525"/>
            <a:ext cx="439713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4B5F411F-E4A0-626A-015B-4020A08D5E51}"/>
              </a:ext>
            </a:extLst>
          </p:cNvPr>
          <p:cNvSpPr/>
          <p:nvPr/>
        </p:nvSpPr>
        <p:spPr>
          <a:xfrm rot="10800000">
            <a:off x="1701818" y="2714239"/>
            <a:ext cx="439714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sp>
        <p:nvSpPr>
          <p:cNvPr id="3" name="爆発: 8 pt 2">
            <a:extLst>
              <a:ext uri="{FF2B5EF4-FFF2-40B4-BE49-F238E27FC236}">
                <a16:creationId xmlns:a16="http://schemas.microsoft.com/office/drawing/2014/main" id="{3EC1F2FE-36F5-8ECE-777E-7A7669A08DE7}"/>
              </a:ext>
            </a:extLst>
          </p:cNvPr>
          <p:cNvSpPr/>
          <p:nvPr/>
        </p:nvSpPr>
        <p:spPr>
          <a:xfrm>
            <a:off x="1627218" y="4999403"/>
            <a:ext cx="336889" cy="297360"/>
          </a:xfrm>
          <a:prstGeom prst="irregularSeal1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F74C5C6-D7A2-0D61-3CF4-8FE05E5200D8}"/>
              </a:ext>
            </a:extLst>
          </p:cNvPr>
          <p:cNvGrpSpPr/>
          <p:nvPr/>
        </p:nvGrpSpPr>
        <p:grpSpPr>
          <a:xfrm>
            <a:off x="3612104" y="3651323"/>
            <a:ext cx="6269930" cy="1745770"/>
            <a:chOff x="3612103" y="3651323"/>
            <a:chExt cx="6293897" cy="1745770"/>
          </a:xfrm>
        </p:grpSpPr>
        <p:sp>
          <p:nvSpPr>
            <p:cNvPr id="24" name="テキスト プレースホルダー 1">
              <a:extLst>
                <a:ext uri="{FF2B5EF4-FFF2-40B4-BE49-F238E27FC236}">
                  <a16:creationId xmlns:a16="http://schemas.microsoft.com/office/drawing/2014/main" id="{2B660E09-61F5-3A51-5DA2-0E6B0FA739FF}"/>
                </a:ext>
              </a:extLst>
            </p:cNvPr>
            <p:cNvSpPr txBox="1">
              <a:spLocks/>
            </p:cNvSpPr>
            <p:nvPr/>
          </p:nvSpPr>
          <p:spPr>
            <a:xfrm>
              <a:off x="3612103" y="4260474"/>
              <a:ext cx="6293897" cy="1136619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60963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3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95325" indent="-190510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62038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6853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6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48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8129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8611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90930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3200" dirty="0">
                  <a:latin typeface="+mn-lt"/>
                </a:rPr>
                <a:t>2</a:t>
              </a:r>
              <a:r>
                <a:rPr lang="ja-JP" altLang="en-US" sz="3200" dirty="0">
                  <a:latin typeface="+mn-lt"/>
                </a:rPr>
                <a:t>つの物体を糸で繋いで落とせば</a:t>
              </a:r>
              <a:endParaRPr lang="en-US" altLang="ja-JP" sz="3200" dirty="0">
                <a:latin typeface="+mn-lt"/>
              </a:endParaRPr>
            </a:p>
            <a:p>
              <a:r>
                <a:rPr lang="ja-JP" altLang="en-US" sz="3200" dirty="0">
                  <a:latin typeface="+mn-lt"/>
                </a:rPr>
                <a:t>途中で糸が切れる？</a:t>
              </a:r>
            </a:p>
          </p:txBody>
        </p:sp>
        <p:sp>
          <p:nvSpPr>
            <p:cNvPr id="25" name="テキスト プレースホルダー 1">
              <a:extLst>
                <a:ext uri="{FF2B5EF4-FFF2-40B4-BE49-F238E27FC236}">
                  <a16:creationId xmlns:a16="http://schemas.microsoft.com/office/drawing/2014/main" id="{8E3E04FB-04FD-41A9-90FC-B7DDB10C10B7}"/>
                </a:ext>
              </a:extLst>
            </p:cNvPr>
            <p:cNvSpPr txBox="1">
              <a:spLocks/>
            </p:cNvSpPr>
            <p:nvPr/>
          </p:nvSpPr>
          <p:spPr>
            <a:xfrm>
              <a:off x="3612529" y="3651323"/>
              <a:ext cx="6293468" cy="44100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60963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3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95325" indent="-190510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62038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6853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6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48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8129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8611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90930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3200" dirty="0">
                  <a:latin typeface="+mn-lt"/>
                </a:rPr>
                <a:t>↓</a:t>
              </a:r>
              <a:endParaRPr lang="en-US" altLang="ja-JP" sz="3200" dirty="0">
                <a:latin typeface="+mn-lt"/>
              </a:endParaRPr>
            </a:p>
          </p:txBody>
        </p:sp>
      </p:grp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3E5DD23-8A83-76DF-D9D4-7EB65EF7BB90}"/>
              </a:ext>
            </a:extLst>
          </p:cNvPr>
          <p:cNvCxnSpPr>
            <a:cxnSpLocks/>
          </p:cNvCxnSpPr>
          <p:nvPr/>
        </p:nvCxnSpPr>
        <p:spPr>
          <a:xfrm flipH="1">
            <a:off x="402217" y="3152631"/>
            <a:ext cx="293470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B252B7C1-6A65-3863-DADA-0F5669998AE9}"/>
              </a:ext>
            </a:extLst>
          </p:cNvPr>
          <p:cNvSpPr/>
          <p:nvPr/>
        </p:nvSpPr>
        <p:spPr>
          <a:xfrm>
            <a:off x="1290093" y="2551766"/>
            <a:ext cx="439713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  <a:ln>
            <a:solidFill>
              <a:srgbClr val="172C5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63197FF1-FE4C-7738-D093-2416D1BFAC90}"/>
              </a:ext>
            </a:extLst>
          </p:cNvPr>
          <p:cNvSpPr/>
          <p:nvPr/>
        </p:nvSpPr>
        <p:spPr>
          <a:xfrm rot="10800000">
            <a:off x="1701818" y="2716480"/>
            <a:ext cx="439714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2637321-6008-9342-B1EA-CAD0BCA0F186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979646" y="3151645"/>
            <a:ext cx="0" cy="1115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C98AC31-1552-043A-611A-2C43B3C9C69C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2608373" y="3146065"/>
            <a:ext cx="0" cy="20974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CDE351B9-A6CA-985D-F009-8DF22B8401D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20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2.22222E-6 L -1.28205E-6 0.4423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10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7 3.7037E-6 L -2.5641E-7 0.4372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-4.81481E-6 L 1.79487E-6 0.2523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6 0.00209 L -0.00016 0.2583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" y="1280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4" grpId="0" animBg="1"/>
      <p:bldP spid="17" grpId="0" animBg="1"/>
      <p:bldP spid="16" grpId="0"/>
      <p:bldP spid="35" grpId="0"/>
      <p:bldP spid="2" grpId="0" animBg="1"/>
      <p:bldP spid="2" grpId="1" animBg="1"/>
      <p:bldP spid="9" grpId="0" animBg="1"/>
      <p:bldP spid="9" grpId="1" animBg="1"/>
      <p:bldP spid="3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E29F6E3-FD4E-66A4-460C-40301D481F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知りたいのは，</a:t>
            </a:r>
            <a:r>
              <a:rPr lang="ja-JP" altLang="en-US" sz="4400" dirty="0">
                <a:solidFill>
                  <a:schemeClr val="accent6"/>
                </a:solidFill>
              </a:rPr>
              <a:t>質量</a:t>
            </a:r>
            <a:r>
              <a:rPr kumimoji="1" lang="ja-JP" altLang="en-US" sz="4400" dirty="0">
                <a:solidFill>
                  <a:schemeClr val="accent6"/>
                </a:solidFill>
              </a:rPr>
              <a:t>によって落ちる時間が変わるの</a:t>
            </a:r>
            <a:r>
              <a:rPr lang="ja-JP" altLang="en-US" sz="4400" dirty="0">
                <a:solidFill>
                  <a:schemeClr val="accent6"/>
                </a:solidFill>
              </a:rPr>
              <a:t>か</a:t>
            </a:r>
            <a:r>
              <a:rPr lang="ja-JP" altLang="en-US" sz="4400" dirty="0"/>
              <a:t>．</a:t>
            </a:r>
            <a:endParaRPr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ja-JP" altLang="en-US" sz="4400" dirty="0"/>
              <a:t>質量以外の条件を合わせることで，</a:t>
            </a:r>
            <a:r>
              <a:rPr lang="ja-JP" altLang="en-US" sz="4400" dirty="0">
                <a:solidFill>
                  <a:schemeClr val="accent6"/>
                </a:solidFill>
              </a:rPr>
              <a:t>原因と結果の関係が明らか</a:t>
            </a:r>
            <a:r>
              <a:rPr lang="ja-JP" altLang="en-US" sz="4400" dirty="0"/>
              <a:t>になる．</a:t>
            </a:r>
            <a:endParaRPr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この実験方法を</a:t>
            </a:r>
            <a:r>
              <a:rPr kumimoji="1" lang="ja-JP" altLang="en-US" sz="4400" dirty="0">
                <a:solidFill>
                  <a:schemeClr val="accent6"/>
                </a:solidFill>
              </a:rPr>
              <a:t>対照実験</a:t>
            </a:r>
            <a:r>
              <a:rPr kumimoji="1" lang="ja-JP" altLang="en-US" sz="4400" dirty="0"/>
              <a:t>という．</a:t>
            </a:r>
            <a:endParaRPr kumimoji="1"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白い羽の方が，</a:t>
            </a:r>
            <a:r>
              <a:rPr kumimoji="1" lang="ja-JP" altLang="en-US" sz="4400" dirty="0">
                <a:solidFill>
                  <a:schemeClr val="accent6"/>
                </a:solidFill>
              </a:rPr>
              <a:t>空気抵抗があった</a:t>
            </a:r>
            <a:r>
              <a:rPr kumimoji="1" lang="ja-JP" altLang="en-US" sz="4400" dirty="0"/>
              <a:t>と考えられる．</a:t>
            </a:r>
            <a:endParaRPr kumimoji="1" lang="en-US" altLang="ja-JP" sz="44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4637F52-6122-FF78-9134-530A4812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実験は条件を合わせる必要がある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BA114DFE-0C1E-585D-2823-02AF9EF050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37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00034846.mp4" descr="真空状態で鉄球と白い羽を同時に落下する動画">
            <a:hlinkClick r:id="" action="ppaction://media"/>
            <a:extLst>
              <a:ext uri="{FF2B5EF4-FFF2-40B4-BE49-F238E27FC236}">
                <a16:creationId xmlns:a16="http://schemas.microsoft.com/office/drawing/2014/main" id="{E8203420-D52B-9190-1320-8A2BDC24B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3818"/>
            <a:ext cx="9906000" cy="5572124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BBB01BBF-2DA1-ADCB-AAB6-AE41CC10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00B0F0"/>
                </a:solidFill>
              </a:rPr>
              <a:t>ガリレオ</a:t>
            </a:r>
            <a:r>
              <a:rPr lang="ja-JP" altLang="en-US" dirty="0">
                <a:solidFill>
                  <a:srgbClr val="00B0F0"/>
                </a:solidFill>
              </a:rPr>
              <a:t>の疑問は正しかった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CACDF6-6F6B-8287-841D-8EEBA9658B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[5] </a:t>
            </a:r>
            <a:r>
              <a:rPr lang="en-US" altLang="ja-JP" dirty="0">
                <a:hlinkClick r:id="rId5"/>
              </a:rPr>
              <a:t>https://youtu.be/E43-CfukEgs?t=172</a:t>
            </a:r>
            <a:endParaRPr lang="en-US" altLang="ja-JP" dirty="0"/>
          </a:p>
        </p:txBody>
      </p: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78879279-EFB8-C449-1625-8E68765DF8C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24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D89E7-EA1D-2E96-5E2C-766E298A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5CFF12F2-80EF-D5B6-171F-646204971C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2"/>
            <a:ext cx="9906000" cy="3671380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/>
              <a:t>大きい石と小さい石，</a:t>
            </a:r>
            <a:r>
              <a:rPr lang="ja-JP" altLang="en-US" dirty="0">
                <a:solidFill>
                  <a:schemeClr val="accent6"/>
                </a:solidFill>
              </a:rPr>
              <a:t>どちらが速く落ちる</a:t>
            </a:r>
            <a:r>
              <a:rPr lang="ja-JP" altLang="en-US" dirty="0"/>
              <a:t>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6A6DD10-E1D1-8846-F218-B79E55B9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質問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1BEC08B-92A3-BDB4-1D0E-DBE4DBD16E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https://forms.office.com/r/tUeTUf8WuQ</a:t>
            </a:r>
            <a:endParaRPr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CA62E4B-FD58-9E42-9DA9-351D14AFC190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同時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56D66850-8833-3919-19A6-9EFF0129C7E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83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94E7B-4528-1505-445E-6587EB302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6D72B1-FCB6-AC28-4897-689D00A4CF83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/>
              <a:t>バネに力を加えると，</a:t>
            </a:r>
            <a:endParaRPr kumimoji="1" lang="en-US" altLang="ja-JP" sz="3200" dirty="0"/>
          </a:p>
          <a:p>
            <a:r>
              <a:rPr kumimoji="1" lang="ja-JP" altLang="en-US" sz="3200" dirty="0">
                <a:solidFill>
                  <a:schemeClr val="accent6"/>
                </a:solidFill>
              </a:rPr>
              <a:t>何が変わるのか</a:t>
            </a:r>
            <a:r>
              <a:rPr kumimoji="1" lang="ja-JP" altLang="en-US" sz="3200" dirty="0"/>
              <a:t>まで考えられるとなお良い．</a:t>
            </a:r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EB5AC16F-A849-AD7C-F3B7-65F1B1D25A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2241663"/>
            <a:ext cx="9906000" cy="2233868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/>
              <a:t>バネに</a:t>
            </a:r>
            <a:r>
              <a:rPr lang="ja-JP" altLang="en-US" dirty="0">
                <a:solidFill>
                  <a:schemeClr val="accent6"/>
                </a:solidFill>
              </a:rPr>
              <a:t>力を加えると</a:t>
            </a:r>
            <a:r>
              <a:rPr lang="ja-JP" altLang="en-US" dirty="0"/>
              <a:t>どうなる？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0A756E9-7AFE-7E73-B380-CB1DF49C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思考実験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2762A0F0-287E-A043-66D9-3709BA9BA1E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87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4E011-2DBD-9623-5814-48A98BA1F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CB8D989-86C6-4267-0C9A-D6A63DD1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力を加えると？</a:t>
            </a:r>
            <a:endParaRPr kumimoji="1" lang="ja-JP" altLang="en-US" dirty="0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82DF173-BF0F-9D01-D171-B9D35F1B19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2"/>
              </a:rPr>
              <a:t>https://www.irasutoya.com</a:t>
            </a:r>
            <a:endParaRPr lang="ja-JP" altLang="en-US" dirty="0"/>
          </a:p>
        </p:txBody>
      </p:sp>
      <p:pic>
        <p:nvPicPr>
          <p:cNvPr id="7" name="図 6" descr="櫛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A776A5D-9745-0420-EB2C-80507A691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t="37838" r="10896" b="36725"/>
          <a:stretch>
            <a:fillRect/>
          </a:stretch>
        </p:blipFill>
        <p:spPr>
          <a:xfrm>
            <a:off x="3569117" y="2798725"/>
            <a:ext cx="2767767" cy="1260559"/>
          </a:xfrm>
          <a:prstGeom prst="rect">
            <a:avLst/>
          </a:prstGeom>
        </p:spPr>
      </p:pic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3973EDCE-DC10-0493-828A-94BBFD55B7F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1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9C9B4-31F7-94D1-96FF-5224CE61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5E38F804-9458-CC01-C693-891E7CCBA45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58258404-BC48-E340-20FA-CC1CEDC6349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sz="6600" dirty="0"/>
              <a:t>風船の上に本を乗せて，</a:t>
            </a:r>
            <a:r>
              <a:rPr lang="ja-JP" altLang="en-US" sz="6600" dirty="0">
                <a:solidFill>
                  <a:schemeClr val="accent6"/>
                </a:solidFill>
              </a:rPr>
              <a:t>風船にかかる力</a:t>
            </a:r>
            <a:r>
              <a:rPr lang="ja-JP" altLang="en-US" sz="6600" dirty="0"/>
              <a:t>を考えた．</a:t>
            </a:r>
            <a:endParaRPr lang="en-US" altLang="ja-JP" sz="66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6822FD4-FFD9-C8F8-7031-8F7DC303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前回の実験</a:t>
            </a:r>
          </a:p>
        </p:txBody>
      </p:sp>
    </p:spTree>
    <p:extLst>
      <p:ext uri="{BB962C8B-B14F-4D97-AF65-F5344CB8AC3E}">
        <p14:creationId xmlns:p14="http://schemas.microsoft.com/office/powerpoint/2010/main" val="184850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27BAA-DC01-2C08-FCEB-8F2E2D35F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B5F497D-E6B3-48CB-4EB2-F9C53E28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力を加えると？</a:t>
            </a:r>
            <a:endParaRPr kumimoji="1" lang="ja-JP" altLang="en-US" dirty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7857EB49-DFD9-C765-BEAA-9692950829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059283"/>
            <a:ext cx="9906000" cy="1917193"/>
          </a:xfrm>
        </p:spPr>
        <p:txBody>
          <a:bodyPr anchor="ctr"/>
          <a:lstStyle/>
          <a:p>
            <a:pPr algn="ctr"/>
            <a:r>
              <a:rPr lang="ja-JP" altLang="en-US" sz="8000" dirty="0">
                <a:solidFill>
                  <a:schemeClr val="accent6"/>
                </a:solidFill>
              </a:rPr>
              <a:t>伸ばす</a:t>
            </a:r>
            <a:endParaRPr lang="ja-JP" altLang="en-US" dirty="0">
              <a:solidFill>
                <a:schemeClr val="accent6"/>
              </a:solidFill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56BFF0E2-276F-8E1E-52FD-175C48CE25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2"/>
              </a:rPr>
              <a:t>https://www.irasutoya.com</a:t>
            </a:r>
            <a:endParaRPr lang="ja-JP" altLang="en-US" dirty="0"/>
          </a:p>
        </p:txBody>
      </p:sp>
      <p:pic>
        <p:nvPicPr>
          <p:cNvPr id="2" name="図 1" descr="櫛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AA99FCA-9496-15F4-D438-C95CEF9E7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t="37838" r="10896" b="36725"/>
          <a:stretch>
            <a:fillRect/>
          </a:stretch>
        </p:blipFill>
        <p:spPr>
          <a:xfrm>
            <a:off x="1407074" y="2798725"/>
            <a:ext cx="7091853" cy="1260559"/>
          </a:xfrm>
          <a:prstGeom prst="rect">
            <a:avLst/>
          </a:prstGeom>
        </p:spPr>
      </p:pic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45699F98-CAD7-7772-8615-BF2B37E7AFC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696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8AA91-07D1-F3C9-5473-947CC3C8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714AFFE-7AC5-152E-522F-369500F7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力を加えると？</a:t>
            </a:r>
            <a:endParaRPr kumimoji="1" lang="ja-JP" altLang="en-US" dirty="0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04AB6FF-C3C0-C40D-1E26-365895A4D0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059283"/>
            <a:ext cx="9906000" cy="1917193"/>
          </a:xfrm>
        </p:spPr>
        <p:txBody>
          <a:bodyPr anchor="ctr"/>
          <a:lstStyle/>
          <a:p>
            <a:pPr algn="ctr"/>
            <a:r>
              <a:rPr lang="ja-JP" altLang="en-US" sz="8000" dirty="0">
                <a:solidFill>
                  <a:schemeClr val="accent6"/>
                </a:solidFill>
              </a:rPr>
              <a:t>縮める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912A6E7F-CD31-3A91-9235-1819C3554E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2"/>
              </a:rPr>
              <a:t>https://www.irasutoya.com</a:t>
            </a:r>
            <a:endParaRPr lang="ja-JP" altLang="en-US" dirty="0"/>
          </a:p>
        </p:txBody>
      </p:sp>
      <p:pic>
        <p:nvPicPr>
          <p:cNvPr id="2" name="図 1" descr="櫛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4A825B3-000C-A4C6-2D74-E85551401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t="37838" r="10896" b="36725"/>
          <a:stretch>
            <a:fillRect/>
          </a:stretch>
        </p:blipFill>
        <p:spPr>
          <a:xfrm>
            <a:off x="4391772" y="2798725"/>
            <a:ext cx="1122457" cy="1260559"/>
          </a:xfrm>
          <a:prstGeom prst="rect">
            <a:avLst/>
          </a:prstGeom>
        </p:spPr>
      </p:pic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481E3F55-58F3-012D-B243-AF7F6815802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58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D78C9-B453-FD80-C618-F4765F464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AAD60A6-7909-D1BF-9FBA-31CF2EE9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00B0F0"/>
                </a:solidFill>
              </a:rPr>
              <a:t>手を離すと？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AE6369FD-2A1F-62DE-D4BA-9A1C871046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059283"/>
            <a:ext cx="9906000" cy="1917193"/>
          </a:xfrm>
        </p:spPr>
        <p:txBody>
          <a:bodyPr anchor="ctr"/>
          <a:lstStyle/>
          <a:p>
            <a:pPr algn="ctr"/>
            <a:r>
              <a:rPr lang="ja-JP" altLang="en-US" sz="8000" dirty="0">
                <a:solidFill>
                  <a:schemeClr val="accent6"/>
                </a:solidFill>
              </a:rPr>
              <a:t>元に戻る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1304A73-EA0B-9B8D-079B-6EAD2232E3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2"/>
              </a:rPr>
              <a:t>https://www.irasutoya.com</a:t>
            </a:r>
            <a:endParaRPr lang="ja-JP" altLang="en-US" dirty="0"/>
          </a:p>
        </p:txBody>
      </p:sp>
      <p:pic>
        <p:nvPicPr>
          <p:cNvPr id="2" name="図 1" descr="櫛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CAD842F-1F44-3CD4-1D9C-53E8ABB0F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t="37838" r="10896" b="36725"/>
          <a:stretch>
            <a:fillRect/>
          </a:stretch>
        </p:blipFill>
        <p:spPr>
          <a:xfrm>
            <a:off x="3569117" y="2798725"/>
            <a:ext cx="2767767" cy="1260559"/>
          </a:xfrm>
          <a:prstGeom prst="rect">
            <a:avLst/>
          </a:prstGeom>
        </p:spPr>
      </p:pic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65DBE58D-D835-23E6-0DAE-D86C00403D1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050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E221D02-D2C7-DAFB-7651-5D73B3C543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ja-JP" altLang="en-US" sz="9600" dirty="0"/>
              <a:t>力は</a:t>
            </a:r>
            <a:r>
              <a:rPr lang="ja-JP" altLang="en-US" sz="9600" dirty="0">
                <a:solidFill>
                  <a:schemeClr val="accent6"/>
                </a:solidFill>
              </a:rPr>
              <a:t>物体の形</a:t>
            </a:r>
            <a:r>
              <a:rPr lang="ja-JP" altLang="en-US" sz="9600" dirty="0"/>
              <a:t>を</a:t>
            </a:r>
            <a:endParaRPr lang="en-US" altLang="ja-JP" sz="9600" dirty="0"/>
          </a:p>
          <a:p>
            <a:pPr marL="0" indent="0" algn="ctr">
              <a:buNone/>
            </a:pPr>
            <a:r>
              <a:rPr lang="ja-JP" altLang="en-US" sz="9600" dirty="0"/>
              <a:t>変える！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50B3873-D6F6-902A-DAF1-2A6A4B25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力の性質</a:t>
            </a:r>
            <a:r>
              <a:rPr lang="en-US" altLang="ja-JP" dirty="0"/>
              <a:t> No. 1</a:t>
            </a:r>
            <a:endParaRPr kumimoji="1" lang="ja-JP" altLang="en-US" dirty="0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91382C2F-551A-51DC-7816-17B43D19C36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67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" r="3975"/>
          <a:stretch>
            <a:fillRect/>
          </a:stretch>
        </p:blipFill>
        <p:spPr bwMode="auto">
          <a:xfrm>
            <a:off x="5126317" y="604570"/>
            <a:ext cx="4199509" cy="563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0" y="1177882"/>
            <a:ext cx="5104180" cy="1227200"/>
          </a:xfrm>
        </p:spPr>
        <p:txBody>
          <a:bodyPr anchor="ctr"/>
          <a:lstStyle/>
          <a:p>
            <a:pPr algn="ctr"/>
            <a:r>
              <a:rPr lang="ja-JP" altLang="en-US" dirty="0"/>
              <a:t>ロバート・フック</a:t>
            </a:r>
            <a:br>
              <a:rPr kumimoji="1" lang="en-US" altLang="ja-JP" dirty="0"/>
            </a:br>
            <a:r>
              <a:rPr lang="ja-JP" altLang="en-US" sz="2800" dirty="0"/>
              <a:t>（</a:t>
            </a:r>
            <a:r>
              <a:rPr lang="en-US" altLang="ja-JP" sz="2800" dirty="0"/>
              <a:t>A.</a:t>
            </a:r>
            <a:r>
              <a:rPr lang="ja-JP" altLang="en-US" sz="2800" dirty="0"/>
              <a:t>Ｄ</a:t>
            </a:r>
            <a:r>
              <a:rPr lang="en-US" altLang="ja-JP" sz="2800" dirty="0"/>
              <a:t>. 1635-1703</a:t>
            </a:r>
            <a:r>
              <a:rPr lang="ja-JP" altLang="en-US" sz="2800" dirty="0"/>
              <a:t>年）</a:t>
            </a:r>
            <a:endParaRPr kumimoji="1" lang="ja-JP" altLang="en-US" dirty="0"/>
          </a:p>
        </p:txBody>
      </p:sp>
      <p:sp>
        <p:nvSpPr>
          <p:cNvPr id="6" name="テキスト プレースホルダー 3"/>
          <p:cNvSpPr txBox="1">
            <a:spLocks noGrp="1"/>
          </p:cNvSpPr>
          <p:nvPr>
            <p:ph type="body" sz="quarter" idx="4294967295"/>
          </p:nvPr>
        </p:nvSpPr>
        <p:spPr>
          <a:xfrm>
            <a:off x="0" y="6490233"/>
            <a:ext cx="9906000" cy="365986"/>
          </a:xfrm>
          <a:prstGeom prst="rect">
            <a:avLst/>
          </a:prstGeom>
        </p:spPr>
        <p:txBody>
          <a:bodyPr anchor="b"/>
          <a:lstStyle>
            <a:lvl1pPr marL="0" indent="0" algn="l" defTabSz="6096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1600" b="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95300" indent="-190500" algn="l" defTabSz="6096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00" indent="-152400" algn="l" defTabSz="6096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00" indent="-152400" algn="l" defTabSz="6096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152400" algn="l" defTabSz="6096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00" indent="-152400" algn="l" defTabSz="6096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00" indent="-152400" algn="l" defTabSz="6096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52400" algn="l" defTabSz="6096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800" indent="-152400" algn="l" defTabSz="6096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3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aseline="30000" dirty="0">
                <a:latin typeface="+mj-lt"/>
              </a:rPr>
              <a:t>[6] </a:t>
            </a:r>
            <a:r>
              <a:rPr lang="en-US" altLang="ja-JP" sz="1400" dirty="0">
                <a:latin typeface="+mj-lt"/>
                <a:hlinkClick r:id="rId3"/>
              </a:rPr>
              <a:t>https://ja.wikipedia.org/wiki/</a:t>
            </a:r>
            <a:r>
              <a:rPr lang="ja-JP" altLang="en-US" sz="1400" dirty="0">
                <a:latin typeface="+mj-lt"/>
                <a:hlinkClick r:id="rId3"/>
              </a:rPr>
              <a:t>ロバート・フック</a:t>
            </a:r>
            <a:endParaRPr lang="en-US" altLang="ja-JP" sz="1400" dirty="0">
              <a:latin typeface="+mj-lt"/>
            </a:endParaRPr>
          </a:p>
        </p:txBody>
      </p:sp>
      <p:sp>
        <p:nvSpPr>
          <p:cNvPr id="11" name="吹き出し: 角を丸めた四角形 10"/>
          <p:cNvSpPr/>
          <p:nvPr/>
        </p:nvSpPr>
        <p:spPr>
          <a:xfrm>
            <a:off x="488524" y="3568507"/>
            <a:ext cx="4127131" cy="2111611"/>
          </a:xfrm>
          <a:prstGeom prst="wedgeRoundRectCallout">
            <a:avLst>
              <a:gd name="adj1" fmla="val 91281"/>
              <a:gd name="adj2" fmla="val -10385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バネの伸びは</a:t>
            </a:r>
            <a:r>
              <a:rPr kumimoji="1" lang="ja-JP" altLang="en-US" sz="3200" dirty="0">
                <a:solidFill>
                  <a:schemeClr val="accent6"/>
                </a:solidFill>
              </a:rPr>
              <a:t>かかる力に比例</a:t>
            </a:r>
            <a:r>
              <a:rPr kumimoji="1" lang="ja-JP" altLang="en-US" sz="3200" dirty="0">
                <a:solidFill>
                  <a:schemeClr val="tx1"/>
                </a:solidFill>
              </a:rPr>
              <a:t>する！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（フックの法則）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5B4F9BFC-5E89-2035-718C-900D3EF58CF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BFD8CE9-4DE9-26E1-86CB-45DD878D09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696551" indent="-69655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ja-JP" altLang="en-US" sz="4400" dirty="0">
                <a:solidFill>
                  <a:schemeClr val="accent6"/>
                </a:solidFill>
              </a:rPr>
              <a:t>力を加えて</a:t>
            </a:r>
            <a:r>
              <a:rPr lang="ja-JP" altLang="en-US" sz="4400" dirty="0"/>
              <a:t>変形した物体が，元に戻ろうとする性質を</a:t>
            </a:r>
            <a:r>
              <a:rPr lang="ja-JP" altLang="en-US" sz="4400" dirty="0">
                <a:solidFill>
                  <a:schemeClr val="accent6"/>
                </a:solidFill>
              </a:rPr>
              <a:t>弾性</a:t>
            </a:r>
            <a:r>
              <a:rPr lang="ja-JP" altLang="en-US" sz="4400" dirty="0"/>
              <a:t>という．</a:t>
            </a:r>
            <a:endParaRPr lang="en-US" altLang="ja-JP" sz="4400" dirty="0"/>
          </a:p>
          <a:p>
            <a:pPr marL="696551" indent="-69655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ja-JP" altLang="en-US" sz="4400" dirty="0"/>
              <a:t>また元に戻ろうとして，生じる力を</a:t>
            </a:r>
            <a:r>
              <a:rPr lang="ja-JP" altLang="en-US" sz="4400" dirty="0">
                <a:solidFill>
                  <a:schemeClr val="accent6"/>
                </a:solidFill>
              </a:rPr>
              <a:t>弾性力</a:t>
            </a:r>
            <a:r>
              <a:rPr lang="ja-JP" altLang="en-US" sz="4400" dirty="0"/>
              <a:t>という．</a:t>
            </a:r>
            <a:endParaRPr lang="en-US" altLang="ja-JP" sz="4400" dirty="0"/>
          </a:p>
          <a:p>
            <a:pPr marL="696551" indent="-69655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ja-JP" altLang="en-US" sz="4400" dirty="0"/>
              <a:t>一度変形した物体が</a:t>
            </a:r>
            <a:r>
              <a:rPr lang="ja-JP" altLang="en-US" sz="4400" dirty="0">
                <a:solidFill>
                  <a:schemeClr val="accent6"/>
                </a:solidFill>
              </a:rPr>
              <a:t>元に戻らなくなる</a:t>
            </a:r>
            <a:r>
              <a:rPr lang="ja-JP" altLang="en-US" sz="4400" dirty="0"/>
              <a:t>性質を</a:t>
            </a:r>
            <a:r>
              <a:rPr lang="ja-JP" altLang="en-US" sz="4400" dirty="0">
                <a:solidFill>
                  <a:schemeClr val="accent6"/>
                </a:solidFill>
              </a:rPr>
              <a:t>塑性</a:t>
            </a:r>
            <a:r>
              <a:rPr lang="ja-JP" altLang="en-US" sz="4400" dirty="0"/>
              <a:t>という．</a:t>
            </a:r>
            <a:endParaRPr lang="en-US" altLang="ja-JP" sz="44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1A26CBC-5DC1-C0D3-3BC5-49A5583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バネ</a:t>
            </a:r>
            <a:r>
              <a:rPr lang="ja-JP" altLang="en-US" dirty="0"/>
              <a:t>が伸縮する</a:t>
            </a:r>
            <a:endParaRPr kumimoji="1" lang="ja-JP" altLang="en-US" dirty="0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1795F9F1-8D69-A3B6-D61D-46A674DCDA7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72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E5C04D0-5CD0-D37F-3A5F-9639437C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00B0F0"/>
                </a:solidFill>
              </a:rPr>
              <a:t>思考実験</a:t>
            </a:r>
            <a:r>
              <a:rPr lang="en-US" altLang="ja-JP" dirty="0">
                <a:solidFill>
                  <a:srgbClr val="00B0F0"/>
                </a:solidFill>
              </a:rPr>
              <a:t>2</a:t>
            </a:r>
            <a:endParaRPr lang="ja-JP" altLang="en-US" dirty="0">
              <a:solidFill>
                <a:srgbClr val="00B0F0"/>
              </a:solidFill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67877C9-E667-2FEE-ED2F-ADFAF001580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2"/>
              </a:rPr>
              <a:t>https://www.irasutoya.com</a:t>
            </a:r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5C19A44-A458-E003-414D-A4D5879F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5" y="671513"/>
            <a:ext cx="2481703" cy="248170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FA61225-A823-BB2F-2C73-071F3C017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783486"/>
            <a:ext cx="4479715" cy="407654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CAEDB26-1CD3-ABBC-9A9D-52DAC91FB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66" y="1568014"/>
            <a:ext cx="2367443" cy="1745144"/>
          </a:xfrm>
          <a:prstGeom prst="rect">
            <a:avLst/>
          </a:prstGeom>
        </p:spPr>
      </p:pic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79A23A67-6CD0-79E5-E958-2E7777C100F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90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103 0.68264 L -1.28205E-6 -3.7037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51" y="-3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BBFD-18A8-C86B-1F31-60DBD4E17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C4DF212-C4FF-2CB6-FB89-9B7D50A14F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2316548"/>
            <a:ext cx="9906000" cy="2233868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/>
              <a:t>紙飛行機を飛ばして，</a:t>
            </a:r>
            <a:r>
              <a:rPr lang="ja-JP" altLang="en-US" dirty="0">
                <a:solidFill>
                  <a:schemeClr val="accent6"/>
                </a:solidFill>
              </a:rPr>
              <a:t>途中で妨害</a:t>
            </a:r>
            <a:r>
              <a:rPr lang="ja-JP" altLang="en-US" dirty="0"/>
              <a:t>したらどうなる？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2B78104-C695-1FBE-C0F8-5997EF4B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思考実験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EDAC18-7E25-9B1C-7F1B-DD02C59FEC8A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/>
              <a:t>飛んでいる紙飛行機に力を加えると，</a:t>
            </a:r>
            <a:endParaRPr kumimoji="1" lang="en-US" altLang="ja-JP" sz="3200" dirty="0"/>
          </a:p>
          <a:p>
            <a:r>
              <a:rPr kumimoji="1" lang="ja-JP" altLang="en-US" sz="3200" dirty="0">
                <a:solidFill>
                  <a:schemeClr val="accent6"/>
                </a:solidFill>
              </a:rPr>
              <a:t>何が変わるのか</a:t>
            </a:r>
            <a:r>
              <a:rPr kumimoji="1" lang="ja-JP" altLang="en-US" sz="3200" dirty="0"/>
              <a:t>まで考えられるとなお良い．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78966ECA-A1A9-BA20-99ED-4532EF61F51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5963F0B-337D-5EA4-6F60-3186CB205C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866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E46EF-3B22-8124-54E7-336B626E3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8EAE87-0255-5888-8995-BA1E706A03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ja-JP" altLang="en-US" sz="8800" dirty="0"/>
              <a:t>力は</a:t>
            </a:r>
            <a:r>
              <a:rPr lang="ja-JP" altLang="en-US" sz="8800" dirty="0">
                <a:solidFill>
                  <a:schemeClr val="accent6"/>
                </a:solidFill>
              </a:rPr>
              <a:t>物体の動き</a:t>
            </a:r>
            <a:r>
              <a:rPr lang="ja-JP" altLang="en-US" sz="8800" dirty="0"/>
              <a:t>を</a:t>
            </a:r>
            <a:endParaRPr lang="en-US" altLang="ja-JP" sz="8800" dirty="0"/>
          </a:p>
          <a:p>
            <a:pPr marL="0" indent="0" algn="ctr">
              <a:buNone/>
            </a:pPr>
            <a:r>
              <a:rPr lang="ja-JP" altLang="en-US" sz="8800" dirty="0"/>
              <a:t>変える！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B2962F8-FECE-1EF4-8325-1C3D81ED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力</a:t>
            </a:r>
            <a:r>
              <a:rPr kumimoji="1" lang="ja-JP" altLang="en-US" dirty="0"/>
              <a:t>の性質 </a:t>
            </a:r>
            <a:r>
              <a:rPr kumimoji="1" lang="en-US" altLang="ja-JP" dirty="0"/>
              <a:t>No. 2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58DF1D07-81BC-66BF-D5C7-E6A07ABA144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3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2A73-35FB-A30C-BFCC-828A3782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0DEDE35-7306-001A-E5F0-324EA1CB14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96551" indent="-69655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accent6"/>
                </a:solidFill>
              </a:rPr>
              <a:t>物体がそのままの状態を保とう</a:t>
            </a:r>
            <a:r>
              <a:rPr lang="ja-JP" altLang="en-US" dirty="0"/>
              <a:t>とする性質を</a:t>
            </a:r>
            <a:r>
              <a:rPr lang="ja-JP" altLang="en-US" dirty="0">
                <a:solidFill>
                  <a:schemeClr val="accent6"/>
                </a:solidFill>
              </a:rPr>
              <a:t>慣性</a:t>
            </a:r>
            <a:r>
              <a:rPr lang="ja-JP" altLang="en-US" dirty="0"/>
              <a:t>という．</a:t>
            </a:r>
            <a:endParaRPr lang="en-US" altLang="ja-JP" dirty="0"/>
          </a:p>
          <a:p>
            <a:pPr marL="696551" indent="-69655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ja-JP" altLang="en-US" dirty="0"/>
              <a:t>この慣性に関する法則を</a:t>
            </a:r>
            <a:r>
              <a:rPr lang="ja-JP" altLang="en-US" dirty="0">
                <a:solidFill>
                  <a:schemeClr val="accent6"/>
                </a:solidFill>
              </a:rPr>
              <a:t>慣性の法則</a:t>
            </a:r>
            <a:r>
              <a:rPr lang="ja-JP" altLang="en-US" dirty="0"/>
              <a:t>という．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52DDCF7-3531-8A0C-92C2-ACAA4DDE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物体はナマケモノ？</a:t>
            </a:r>
            <a:endParaRPr kumimoji="1" lang="ja-JP" altLang="en-US" dirty="0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F0C25874-C8C3-7181-8F13-FF8F4B4D6D2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14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割れた風船">
            <a:extLst>
              <a:ext uri="{FF2B5EF4-FFF2-40B4-BE49-F238E27FC236}">
                <a16:creationId xmlns:a16="http://schemas.microsoft.com/office/drawing/2014/main" id="{1E20A4A0-D9AB-E96F-6B75-AD4F669AB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35" y="2778953"/>
            <a:ext cx="3424305" cy="3134556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8722E653-BAB6-A4BF-D092-E5CC28A9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00B0F0"/>
                </a:solidFill>
              </a:rPr>
              <a:t>実験</a:t>
            </a:r>
            <a:r>
              <a:rPr kumimoji="1" lang="en-US" altLang="ja-JP" dirty="0">
                <a:solidFill>
                  <a:srgbClr val="00B0F0"/>
                </a:solidFill>
              </a:rPr>
              <a:t>1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2015FD3-15AE-765B-4EFF-F7EE96AFD6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3"/>
              </a:rPr>
              <a:t>https://www.irasutoya.com</a:t>
            </a:r>
            <a:endParaRPr lang="ja-JP" altLang="en-US" dirty="0"/>
          </a:p>
        </p:txBody>
      </p:sp>
      <p:pic>
        <p:nvPicPr>
          <p:cNvPr id="14" name="図 13" descr="風船">
            <a:extLst>
              <a:ext uri="{FF2B5EF4-FFF2-40B4-BE49-F238E27FC236}">
                <a16:creationId xmlns:a16="http://schemas.microsoft.com/office/drawing/2014/main" id="{97FDA568-A628-C018-B350-B03365FB1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9786">
            <a:off x="3503889" y="3030425"/>
            <a:ext cx="2898222" cy="2898222"/>
          </a:xfrm>
          <a:prstGeom prst="rect">
            <a:avLst/>
          </a:prstGeom>
        </p:spPr>
      </p:pic>
      <p:pic>
        <p:nvPicPr>
          <p:cNvPr id="17" name="図 16" descr="本">
            <a:extLst>
              <a:ext uri="{FF2B5EF4-FFF2-40B4-BE49-F238E27FC236}">
                <a16:creationId xmlns:a16="http://schemas.microsoft.com/office/drawing/2014/main" id="{85FD248E-DEE9-CE2E-4859-C7226B5D3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1863" y="398316"/>
            <a:ext cx="1762272" cy="3388985"/>
          </a:xfrm>
          <a:prstGeom prst="rect">
            <a:avLst/>
          </a:prstGeom>
        </p:spPr>
      </p:pic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C174F34-F535-71D0-9095-18BCFEF714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1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2046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3615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EC187EF-188B-58FC-2BEF-2338F6E6E74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だるま落とし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F3DC65EB-3ECA-A97D-1445-CAA2D60602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2"/>
              </a:rPr>
              <a:t>https://illust8.com/contents/2734</a:t>
            </a:r>
            <a:endParaRPr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B05FC58-65F8-DA90-078D-7EC9D50BA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24" y="719689"/>
            <a:ext cx="6133384" cy="5994400"/>
          </a:xfrm>
          <a:prstGeom prst="rect">
            <a:avLst/>
          </a:prstGeom>
        </p:spPr>
      </p:pic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6E3235F7-68F5-A051-726A-181BF4B4179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07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D6D6D6-23A8-6767-54D0-40A4F82978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テーブルクロス引き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BA23C5AC-7EB5-8184-1453-1297F732AC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2"/>
              </a:rPr>
              <a:t>https://www.irasutoya.com</a:t>
            </a:r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3960A7B-1FA1-1525-4C55-5C2F4EDB5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005543"/>
            <a:ext cx="5257800" cy="5257800"/>
          </a:xfrm>
          <a:prstGeom prst="rect">
            <a:avLst/>
          </a:prstGeom>
        </p:spPr>
      </p:pic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1E8968C0-0FF4-BE8E-7FB9-7D65D812948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671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9A91C6C-3822-F239-B438-B3417736428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自然界に見られる現象の法則性を</a:t>
            </a:r>
            <a:r>
              <a:rPr kumimoji="1" lang="ja-JP" altLang="en-US" sz="4400" dirty="0">
                <a:solidFill>
                  <a:schemeClr val="accent6"/>
                </a:solidFill>
              </a:rPr>
              <a:t>実験</a:t>
            </a:r>
            <a:r>
              <a:rPr kumimoji="1" lang="ja-JP" altLang="en-US" sz="4400" dirty="0"/>
              <a:t>または</a:t>
            </a:r>
            <a:r>
              <a:rPr kumimoji="1" lang="ja-JP" altLang="en-US" sz="4400" dirty="0">
                <a:solidFill>
                  <a:schemeClr val="accent6"/>
                </a:solidFill>
              </a:rPr>
              <a:t>観測</a:t>
            </a:r>
            <a:r>
              <a:rPr kumimoji="1" lang="ja-JP" altLang="en-US" sz="4400" dirty="0"/>
              <a:t>で見出し，</a:t>
            </a:r>
            <a:r>
              <a:rPr kumimoji="1" lang="ja-JP" altLang="en-US" sz="4400" dirty="0">
                <a:solidFill>
                  <a:schemeClr val="accent6"/>
                </a:solidFill>
              </a:rPr>
              <a:t>数学</a:t>
            </a:r>
            <a:r>
              <a:rPr kumimoji="1" lang="ja-JP" altLang="en-US" sz="4400" dirty="0"/>
              <a:t>を用いて記述する．</a:t>
            </a:r>
            <a:endParaRPr kumimoji="1"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すなわち，</a:t>
            </a:r>
            <a:r>
              <a:rPr kumimoji="1" lang="ja-JP" altLang="en-US" sz="4400" u="sng" dirty="0">
                <a:solidFill>
                  <a:schemeClr val="accent6"/>
                </a:solidFill>
              </a:rPr>
              <a:t>経験則</a:t>
            </a:r>
            <a:r>
              <a:rPr kumimoji="1" lang="ja-JP" altLang="en-US" sz="4400" dirty="0"/>
              <a:t>である．</a:t>
            </a:r>
            <a:endParaRPr kumimoji="1"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ja-JP" altLang="en-US" sz="4400" dirty="0"/>
              <a:t>法則性の正しさは，</a:t>
            </a:r>
            <a:r>
              <a:rPr lang="ja-JP" altLang="en-US" sz="4400" dirty="0">
                <a:solidFill>
                  <a:schemeClr val="accent6"/>
                </a:solidFill>
              </a:rPr>
              <a:t>測定の「不確かさ」の範囲</a:t>
            </a:r>
            <a:r>
              <a:rPr lang="ja-JP" altLang="en-US" sz="4400" dirty="0"/>
              <a:t>で検証される．</a:t>
            </a:r>
            <a:endParaRPr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そのため，</a:t>
            </a:r>
            <a:r>
              <a:rPr kumimoji="1" lang="ja-JP" altLang="en-US" sz="4400" u="sng" dirty="0">
                <a:solidFill>
                  <a:schemeClr val="accent6"/>
                </a:solidFill>
              </a:rPr>
              <a:t>証明はされない</a:t>
            </a:r>
            <a:r>
              <a:rPr kumimoji="1" lang="ja-JP" altLang="en-US" sz="4400" dirty="0"/>
              <a:t>．</a:t>
            </a:r>
            <a:endParaRPr kumimoji="1" lang="en-US" altLang="ja-JP" sz="44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A6D6F5A-572D-8895-4FD0-241BA12F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法則とは？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83A2301D-1B0A-A5DF-0F54-2D4AA265525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984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C8D1B97-1D2C-3082-5381-89A6E42A37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85800" indent="-6858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ja-JP" altLang="en-US" sz="4400" dirty="0">
                <a:solidFill>
                  <a:schemeClr val="accent6"/>
                </a:solidFill>
              </a:rPr>
              <a:t>外から力が加わらない</a:t>
            </a:r>
            <a:r>
              <a:rPr kumimoji="1" lang="ja-JP" altLang="en-US" sz="4400" dirty="0"/>
              <a:t>とき，ある物体に速度を与えると</a:t>
            </a:r>
            <a:r>
              <a:rPr kumimoji="1" lang="ja-JP" altLang="en-US" sz="4400" dirty="0">
                <a:solidFill>
                  <a:schemeClr val="accent6"/>
                </a:solidFill>
              </a:rPr>
              <a:t>常に</a:t>
            </a:r>
            <a:r>
              <a:rPr lang="ja-JP" altLang="en-US" sz="4400" dirty="0">
                <a:solidFill>
                  <a:schemeClr val="accent6"/>
                </a:solidFill>
              </a:rPr>
              <a:t>等しい</a:t>
            </a:r>
            <a:r>
              <a:rPr kumimoji="1" lang="ja-JP" altLang="en-US" sz="4400" dirty="0">
                <a:solidFill>
                  <a:schemeClr val="accent6"/>
                </a:solidFill>
              </a:rPr>
              <a:t>速度で運動</a:t>
            </a:r>
            <a:r>
              <a:rPr kumimoji="1" lang="ja-JP" altLang="en-US" sz="4400" dirty="0"/>
              <a:t>する．</a:t>
            </a:r>
            <a:endParaRPr kumimoji="1" lang="en-US" altLang="ja-JP" sz="4400" dirty="0"/>
          </a:p>
          <a:p>
            <a:pPr marL="685800" indent="-6858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ja-JP" altLang="en-US" sz="4400" dirty="0"/>
              <a:t>この運動を</a:t>
            </a:r>
            <a:r>
              <a:rPr lang="ja-JP" altLang="en-US" sz="4400" dirty="0">
                <a:solidFill>
                  <a:schemeClr val="accent6"/>
                </a:solidFill>
              </a:rPr>
              <a:t>等速直線運動</a:t>
            </a:r>
            <a:r>
              <a:rPr lang="ja-JP" altLang="en-US" sz="4400" dirty="0"/>
              <a:t>という．</a:t>
            </a:r>
            <a:endParaRPr lang="en-US" altLang="ja-JP" sz="4400" dirty="0"/>
          </a:p>
          <a:p>
            <a:pPr marL="685800" indent="-6858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ja-JP" altLang="en-US" sz="4400" dirty="0">
                <a:solidFill>
                  <a:schemeClr val="accent6"/>
                </a:solidFill>
              </a:rPr>
              <a:t>慣性の法則</a:t>
            </a:r>
            <a:r>
              <a:rPr lang="ja-JP" altLang="en-US" sz="4400" dirty="0"/>
              <a:t>から導かれる．</a:t>
            </a:r>
            <a:endParaRPr lang="en-US" altLang="ja-JP" sz="4400" dirty="0"/>
          </a:p>
          <a:p>
            <a:pPr marL="685800" indent="-6858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ja-JP" altLang="en-US" sz="4400" dirty="0">
                <a:solidFill>
                  <a:schemeClr val="accent6"/>
                </a:solidFill>
              </a:rPr>
              <a:t>記録タイマー</a:t>
            </a:r>
            <a:r>
              <a:rPr lang="ja-JP" altLang="en-US" sz="4400" dirty="0"/>
              <a:t>を用いることで，</a:t>
            </a:r>
            <a:r>
              <a:rPr lang="ja-JP" altLang="en-US" sz="4400" dirty="0">
                <a:solidFill>
                  <a:schemeClr val="accent6"/>
                </a:solidFill>
              </a:rPr>
              <a:t>速さが一定</a:t>
            </a:r>
            <a:r>
              <a:rPr lang="ja-JP" altLang="en-US" sz="4400" dirty="0"/>
              <a:t>であると視覚的に分かる．</a:t>
            </a:r>
            <a:endParaRPr lang="en-US" altLang="ja-JP" sz="44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C499476-6D25-7DC8-0663-EA748AD1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等速直線運動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17D6BBF5-1017-0FB1-51C7-3135D355372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8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0E773-BD3C-B223-94F4-27A8726D6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7">
            <a:extLst>
              <a:ext uri="{FF2B5EF4-FFF2-40B4-BE49-F238E27FC236}">
                <a16:creationId xmlns:a16="http://schemas.microsoft.com/office/drawing/2014/main" id="{770931D6-212C-4C5E-07C0-D17C84740F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68" name="テキスト プレースホルダー 67">
            <a:extLst>
              <a:ext uri="{FF2B5EF4-FFF2-40B4-BE49-F238E27FC236}">
                <a16:creationId xmlns:a16="http://schemas.microsoft.com/office/drawing/2014/main" id="{F7784233-6B2B-A3F9-1556-D93C0C3330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ja-JP" altLang="en-US" dirty="0"/>
              <a:t>直流は，＋と－が</a:t>
            </a:r>
            <a:r>
              <a:rPr lang="ja-JP" altLang="en-US" dirty="0">
                <a:solidFill>
                  <a:schemeClr val="accent6"/>
                </a:solidFill>
              </a:rPr>
              <a:t>切り替わらない</a:t>
            </a:r>
            <a:r>
              <a:rPr lang="ja-JP" altLang="en-US" dirty="0"/>
              <a:t>．</a:t>
            </a:r>
            <a:endParaRPr lang="en-US" altLang="ja-JP" dirty="0"/>
          </a:p>
          <a:p>
            <a:r>
              <a:rPr lang="ja-JP" altLang="en-US" dirty="0"/>
              <a:t>多くの電化製品は，直流に変換して利用している．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3A0CBA5-C9D6-1476-1BF8-E8CF70AF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直流電源</a:t>
            </a:r>
            <a:r>
              <a:rPr kumimoji="1" lang="ja-JP" altLang="en-US" dirty="0"/>
              <a:t>は一定である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D447C39-49EC-059B-B64F-84A1296A85C2}"/>
              </a:ext>
            </a:extLst>
          </p:cNvPr>
          <p:cNvCxnSpPr>
            <a:cxnSpLocks/>
          </p:cNvCxnSpPr>
          <p:nvPr/>
        </p:nvCxnSpPr>
        <p:spPr>
          <a:xfrm>
            <a:off x="1254178" y="1856723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3C366A9-4D2D-C42E-2286-104042BB9167}"/>
              </a:ext>
            </a:extLst>
          </p:cNvPr>
          <p:cNvCxnSpPr>
            <a:cxnSpLocks/>
          </p:cNvCxnSpPr>
          <p:nvPr/>
        </p:nvCxnSpPr>
        <p:spPr>
          <a:xfrm>
            <a:off x="1501829" y="1856723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楕円 10">
            <a:extLst>
              <a:ext uri="{FF2B5EF4-FFF2-40B4-BE49-F238E27FC236}">
                <a16:creationId xmlns:a16="http://schemas.microsoft.com/office/drawing/2014/main" id="{572310E6-DD76-4EAA-5876-7BD5E2655B39}"/>
              </a:ext>
            </a:extLst>
          </p:cNvPr>
          <p:cNvSpPr/>
          <p:nvPr/>
        </p:nvSpPr>
        <p:spPr>
          <a:xfrm>
            <a:off x="1287516" y="2638615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27168B-1A9B-0F33-5C1F-A8313FB34970}"/>
              </a:ext>
            </a:extLst>
          </p:cNvPr>
          <p:cNvCxnSpPr>
            <a:cxnSpLocks/>
          </p:cNvCxnSpPr>
          <p:nvPr/>
        </p:nvCxnSpPr>
        <p:spPr>
          <a:xfrm>
            <a:off x="2079857" y="1856723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AA24A77-D677-34CA-7146-FCC38D3DA469}"/>
              </a:ext>
            </a:extLst>
          </p:cNvPr>
          <p:cNvCxnSpPr>
            <a:cxnSpLocks/>
          </p:cNvCxnSpPr>
          <p:nvPr/>
        </p:nvCxnSpPr>
        <p:spPr>
          <a:xfrm>
            <a:off x="2327508" y="1856723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楕円 16">
            <a:extLst>
              <a:ext uri="{FF2B5EF4-FFF2-40B4-BE49-F238E27FC236}">
                <a16:creationId xmlns:a16="http://schemas.microsoft.com/office/drawing/2014/main" id="{42C1FEFD-B821-B798-AF46-1E724C4AD797}"/>
              </a:ext>
            </a:extLst>
          </p:cNvPr>
          <p:cNvSpPr/>
          <p:nvPr/>
        </p:nvSpPr>
        <p:spPr>
          <a:xfrm>
            <a:off x="2113195" y="2638615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E0CC83F-5767-7C4D-B9F6-DC7E919A16F7}"/>
              </a:ext>
            </a:extLst>
          </p:cNvPr>
          <p:cNvCxnSpPr>
            <a:cxnSpLocks/>
          </p:cNvCxnSpPr>
          <p:nvPr/>
        </p:nvCxnSpPr>
        <p:spPr>
          <a:xfrm>
            <a:off x="2905645" y="1852381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C4B83AF-6402-0421-3155-E81CA138C389}"/>
              </a:ext>
            </a:extLst>
          </p:cNvPr>
          <p:cNvCxnSpPr>
            <a:cxnSpLocks/>
          </p:cNvCxnSpPr>
          <p:nvPr/>
        </p:nvCxnSpPr>
        <p:spPr>
          <a:xfrm>
            <a:off x="3153296" y="1852381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楕円 21">
            <a:extLst>
              <a:ext uri="{FF2B5EF4-FFF2-40B4-BE49-F238E27FC236}">
                <a16:creationId xmlns:a16="http://schemas.microsoft.com/office/drawing/2014/main" id="{72389BAA-1BB0-68B8-936B-8B49ECD987E5}"/>
              </a:ext>
            </a:extLst>
          </p:cNvPr>
          <p:cNvSpPr/>
          <p:nvPr/>
        </p:nvSpPr>
        <p:spPr>
          <a:xfrm>
            <a:off x="2938983" y="2634273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4D71F753-D108-BE43-5146-8035448DF647}"/>
              </a:ext>
            </a:extLst>
          </p:cNvPr>
          <p:cNvCxnSpPr>
            <a:cxnSpLocks/>
          </p:cNvCxnSpPr>
          <p:nvPr/>
        </p:nvCxnSpPr>
        <p:spPr>
          <a:xfrm>
            <a:off x="3700630" y="1852381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51617E9-914B-4589-0893-BC65F3818951}"/>
              </a:ext>
            </a:extLst>
          </p:cNvPr>
          <p:cNvCxnSpPr>
            <a:cxnSpLocks/>
          </p:cNvCxnSpPr>
          <p:nvPr/>
        </p:nvCxnSpPr>
        <p:spPr>
          <a:xfrm>
            <a:off x="3948281" y="1843698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CC67DF3-CDC8-18F6-95EF-B2A4E9831B78}"/>
              </a:ext>
            </a:extLst>
          </p:cNvPr>
          <p:cNvCxnSpPr>
            <a:cxnSpLocks/>
          </p:cNvCxnSpPr>
          <p:nvPr/>
        </p:nvCxnSpPr>
        <p:spPr>
          <a:xfrm>
            <a:off x="4526309" y="1852381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FD69E024-2F97-FECA-8B76-5C353F675BB7}"/>
              </a:ext>
            </a:extLst>
          </p:cNvPr>
          <p:cNvCxnSpPr>
            <a:cxnSpLocks/>
          </p:cNvCxnSpPr>
          <p:nvPr/>
        </p:nvCxnSpPr>
        <p:spPr>
          <a:xfrm>
            <a:off x="4773960" y="1852381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楕円 36">
            <a:extLst>
              <a:ext uri="{FF2B5EF4-FFF2-40B4-BE49-F238E27FC236}">
                <a16:creationId xmlns:a16="http://schemas.microsoft.com/office/drawing/2014/main" id="{883CD064-3173-8538-0091-21FFB4947910}"/>
              </a:ext>
            </a:extLst>
          </p:cNvPr>
          <p:cNvSpPr/>
          <p:nvPr/>
        </p:nvSpPr>
        <p:spPr>
          <a:xfrm>
            <a:off x="4559646" y="2642956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70D18C5E-7422-C9C5-2FDC-A9A603558BF6}"/>
              </a:ext>
            </a:extLst>
          </p:cNvPr>
          <p:cNvCxnSpPr>
            <a:cxnSpLocks/>
          </p:cNvCxnSpPr>
          <p:nvPr/>
        </p:nvCxnSpPr>
        <p:spPr>
          <a:xfrm>
            <a:off x="5340396" y="1856403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328DD55-ADEA-EB32-82DB-6550ADE601B2}"/>
              </a:ext>
            </a:extLst>
          </p:cNvPr>
          <p:cNvCxnSpPr>
            <a:cxnSpLocks/>
          </p:cNvCxnSpPr>
          <p:nvPr/>
        </p:nvCxnSpPr>
        <p:spPr>
          <a:xfrm>
            <a:off x="5588047" y="1856403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楕円 41">
            <a:extLst>
              <a:ext uri="{FF2B5EF4-FFF2-40B4-BE49-F238E27FC236}">
                <a16:creationId xmlns:a16="http://schemas.microsoft.com/office/drawing/2014/main" id="{4E335E63-EAAE-F7A8-C538-0192E5F813EB}"/>
              </a:ext>
            </a:extLst>
          </p:cNvPr>
          <p:cNvSpPr/>
          <p:nvPr/>
        </p:nvSpPr>
        <p:spPr>
          <a:xfrm>
            <a:off x="5373734" y="2646978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310CFE76-2DF4-DE76-F90F-AAD5EC499E2B}"/>
              </a:ext>
            </a:extLst>
          </p:cNvPr>
          <p:cNvCxnSpPr>
            <a:cxnSpLocks/>
          </p:cNvCxnSpPr>
          <p:nvPr/>
        </p:nvCxnSpPr>
        <p:spPr>
          <a:xfrm>
            <a:off x="6169841" y="1838615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5928101-7F85-0B2D-1AD1-F6564BE6D209}"/>
              </a:ext>
            </a:extLst>
          </p:cNvPr>
          <p:cNvCxnSpPr>
            <a:cxnSpLocks/>
          </p:cNvCxnSpPr>
          <p:nvPr/>
        </p:nvCxnSpPr>
        <p:spPr>
          <a:xfrm>
            <a:off x="6417492" y="1838615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楕円 46">
            <a:extLst>
              <a:ext uri="{FF2B5EF4-FFF2-40B4-BE49-F238E27FC236}">
                <a16:creationId xmlns:a16="http://schemas.microsoft.com/office/drawing/2014/main" id="{4F3872B9-75B3-4CC3-8606-2653F15AB8B8}"/>
              </a:ext>
            </a:extLst>
          </p:cNvPr>
          <p:cNvSpPr/>
          <p:nvPr/>
        </p:nvSpPr>
        <p:spPr>
          <a:xfrm>
            <a:off x="6203179" y="2629190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EE60B551-5C7A-6A55-300D-519393FE2476}"/>
              </a:ext>
            </a:extLst>
          </p:cNvPr>
          <p:cNvCxnSpPr>
            <a:cxnSpLocks/>
          </p:cNvCxnSpPr>
          <p:nvPr/>
        </p:nvCxnSpPr>
        <p:spPr>
          <a:xfrm>
            <a:off x="6983927" y="1843698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AE121D74-0B1B-B9A6-0DDB-0F8081F1FAFD}"/>
              </a:ext>
            </a:extLst>
          </p:cNvPr>
          <p:cNvCxnSpPr>
            <a:cxnSpLocks/>
          </p:cNvCxnSpPr>
          <p:nvPr/>
        </p:nvCxnSpPr>
        <p:spPr>
          <a:xfrm>
            <a:off x="7231578" y="1843698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DA3AAB71-AF24-8FDB-3B27-28694C607A58}"/>
              </a:ext>
            </a:extLst>
          </p:cNvPr>
          <p:cNvCxnSpPr>
            <a:cxnSpLocks/>
          </p:cNvCxnSpPr>
          <p:nvPr/>
        </p:nvCxnSpPr>
        <p:spPr>
          <a:xfrm>
            <a:off x="7820186" y="1852381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49AE9843-1673-BFE5-C0D6-913B52FA37F2}"/>
              </a:ext>
            </a:extLst>
          </p:cNvPr>
          <p:cNvCxnSpPr>
            <a:cxnSpLocks/>
          </p:cNvCxnSpPr>
          <p:nvPr/>
        </p:nvCxnSpPr>
        <p:spPr>
          <a:xfrm>
            <a:off x="8067837" y="1852381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楕円 56">
            <a:extLst>
              <a:ext uri="{FF2B5EF4-FFF2-40B4-BE49-F238E27FC236}">
                <a16:creationId xmlns:a16="http://schemas.microsoft.com/office/drawing/2014/main" id="{9EAD7DD3-8B26-A13F-B8D7-F935012B4AE5}"/>
              </a:ext>
            </a:extLst>
          </p:cNvPr>
          <p:cNvSpPr/>
          <p:nvPr/>
        </p:nvSpPr>
        <p:spPr>
          <a:xfrm>
            <a:off x="7853524" y="2642956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B35C6CE1-A5E2-30D9-780B-4ED1F30E61F4}"/>
              </a:ext>
            </a:extLst>
          </p:cNvPr>
          <p:cNvSpPr/>
          <p:nvPr/>
        </p:nvSpPr>
        <p:spPr>
          <a:xfrm>
            <a:off x="3736009" y="2634273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楕円 66">
            <a:extLst>
              <a:ext uri="{FF2B5EF4-FFF2-40B4-BE49-F238E27FC236}">
                <a16:creationId xmlns:a16="http://schemas.microsoft.com/office/drawing/2014/main" id="{29D548AD-99A8-832B-592E-B0420463FD21}"/>
              </a:ext>
            </a:extLst>
          </p:cNvPr>
          <p:cNvSpPr/>
          <p:nvPr/>
        </p:nvSpPr>
        <p:spPr>
          <a:xfrm>
            <a:off x="7017265" y="2634273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二等辺三角形 68">
            <a:extLst>
              <a:ext uri="{FF2B5EF4-FFF2-40B4-BE49-F238E27FC236}">
                <a16:creationId xmlns:a16="http://schemas.microsoft.com/office/drawing/2014/main" id="{2D8E35C7-E30B-AAA2-BA79-4FB93B7F907C}"/>
              </a:ext>
            </a:extLst>
          </p:cNvPr>
          <p:cNvSpPr/>
          <p:nvPr/>
        </p:nvSpPr>
        <p:spPr>
          <a:xfrm rot="5400000">
            <a:off x="1638092" y="2606692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二等辺三角形 69">
            <a:extLst>
              <a:ext uri="{FF2B5EF4-FFF2-40B4-BE49-F238E27FC236}">
                <a16:creationId xmlns:a16="http://schemas.microsoft.com/office/drawing/2014/main" id="{28B00167-DCA7-A0BD-546D-5BB19F89A810}"/>
              </a:ext>
            </a:extLst>
          </p:cNvPr>
          <p:cNvSpPr/>
          <p:nvPr/>
        </p:nvSpPr>
        <p:spPr>
          <a:xfrm rot="5400000">
            <a:off x="2463170" y="2615055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二等辺三角形 70">
            <a:extLst>
              <a:ext uri="{FF2B5EF4-FFF2-40B4-BE49-F238E27FC236}">
                <a16:creationId xmlns:a16="http://schemas.microsoft.com/office/drawing/2014/main" id="{CE6A3C25-50B6-955E-2C22-92F01339AFE3}"/>
              </a:ext>
            </a:extLst>
          </p:cNvPr>
          <p:cNvSpPr/>
          <p:nvPr/>
        </p:nvSpPr>
        <p:spPr>
          <a:xfrm rot="5400000">
            <a:off x="3291246" y="2606692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二等辺三角形 71">
            <a:extLst>
              <a:ext uri="{FF2B5EF4-FFF2-40B4-BE49-F238E27FC236}">
                <a16:creationId xmlns:a16="http://schemas.microsoft.com/office/drawing/2014/main" id="{BBAB6E5E-7DE3-E080-B260-C1606CA7265D}"/>
              </a:ext>
            </a:extLst>
          </p:cNvPr>
          <p:cNvSpPr/>
          <p:nvPr/>
        </p:nvSpPr>
        <p:spPr>
          <a:xfrm rot="5400000">
            <a:off x="4086231" y="2602349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二等辺三角形 72">
            <a:extLst>
              <a:ext uri="{FF2B5EF4-FFF2-40B4-BE49-F238E27FC236}">
                <a16:creationId xmlns:a16="http://schemas.microsoft.com/office/drawing/2014/main" id="{DF040406-65BD-847E-EA92-1AFE3BC4BCA3}"/>
              </a:ext>
            </a:extLst>
          </p:cNvPr>
          <p:cNvSpPr/>
          <p:nvPr/>
        </p:nvSpPr>
        <p:spPr>
          <a:xfrm rot="5400000">
            <a:off x="4903522" y="2597266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二等辺三角形 73">
            <a:extLst>
              <a:ext uri="{FF2B5EF4-FFF2-40B4-BE49-F238E27FC236}">
                <a16:creationId xmlns:a16="http://schemas.microsoft.com/office/drawing/2014/main" id="{7C066A0D-6624-8034-2832-03E67B327199}"/>
              </a:ext>
            </a:extLst>
          </p:cNvPr>
          <p:cNvSpPr/>
          <p:nvPr/>
        </p:nvSpPr>
        <p:spPr>
          <a:xfrm rot="5400000">
            <a:off x="5727469" y="2615056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二等辺三角形 74">
            <a:extLst>
              <a:ext uri="{FF2B5EF4-FFF2-40B4-BE49-F238E27FC236}">
                <a16:creationId xmlns:a16="http://schemas.microsoft.com/office/drawing/2014/main" id="{EF1B799A-675C-81A0-A839-4281A98F50A2}"/>
              </a:ext>
            </a:extLst>
          </p:cNvPr>
          <p:cNvSpPr/>
          <p:nvPr/>
        </p:nvSpPr>
        <p:spPr>
          <a:xfrm rot="5400000">
            <a:off x="6551837" y="2606692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二等辺三角形 75">
            <a:extLst>
              <a:ext uri="{FF2B5EF4-FFF2-40B4-BE49-F238E27FC236}">
                <a16:creationId xmlns:a16="http://schemas.microsoft.com/office/drawing/2014/main" id="{E5FE9C42-C102-DEB5-328C-0367D1FE01D5}"/>
              </a:ext>
            </a:extLst>
          </p:cNvPr>
          <p:cNvSpPr/>
          <p:nvPr/>
        </p:nvSpPr>
        <p:spPr>
          <a:xfrm rot="5400000">
            <a:off x="7371444" y="2591662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二等辺三角形 76">
            <a:extLst>
              <a:ext uri="{FF2B5EF4-FFF2-40B4-BE49-F238E27FC236}">
                <a16:creationId xmlns:a16="http://schemas.microsoft.com/office/drawing/2014/main" id="{5EB920F8-E2C9-3F9A-E5D7-2917114A1A79}"/>
              </a:ext>
            </a:extLst>
          </p:cNvPr>
          <p:cNvSpPr/>
          <p:nvPr/>
        </p:nvSpPr>
        <p:spPr>
          <a:xfrm rot="5400000">
            <a:off x="8205949" y="2582390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1DB75994-9879-4B68-16C2-3D7E644A3711}"/>
              </a:ext>
            </a:extLst>
          </p:cNvPr>
          <p:cNvSpPr txBox="1"/>
          <p:nvPr/>
        </p:nvSpPr>
        <p:spPr>
          <a:xfrm>
            <a:off x="8612527" y="2280485"/>
            <a:ext cx="67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…</a:t>
            </a:r>
            <a:endParaRPr kumimoji="1" lang="ja-JP" altLang="en-US" sz="3600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3CBFA7A-1531-516A-AD1B-61DD18A15124}"/>
              </a:ext>
            </a:extLst>
          </p:cNvPr>
          <p:cNvGrpSpPr/>
          <p:nvPr/>
        </p:nvGrpSpPr>
        <p:grpSpPr>
          <a:xfrm>
            <a:off x="493699" y="1532560"/>
            <a:ext cx="415498" cy="2498061"/>
            <a:chOff x="-69562" y="1266938"/>
            <a:chExt cx="415498" cy="2498061"/>
          </a:xfrm>
        </p:grpSpPr>
        <p:sp>
          <p:nvSpPr>
            <p:cNvPr id="169" name="フローチャート: 処理 168">
              <a:extLst>
                <a:ext uri="{FF2B5EF4-FFF2-40B4-BE49-F238E27FC236}">
                  <a16:creationId xmlns:a16="http://schemas.microsoft.com/office/drawing/2014/main" id="{27C43083-C936-DC6B-0396-ACC1F23FEB00}"/>
                </a:ext>
              </a:extLst>
            </p:cNvPr>
            <p:cNvSpPr/>
            <p:nvPr/>
          </p:nvSpPr>
          <p:spPr>
            <a:xfrm>
              <a:off x="52763" y="1586759"/>
              <a:ext cx="151036" cy="180890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020D71D6-C311-D278-E073-989FB68B93B8}"/>
                </a:ext>
              </a:extLst>
            </p:cNvPr>
            <p:cNvSpPr txBox="1"/>
            <p:nvPr/>
          </p:nvSpPr>
          <p:spPr>
            <a:xfrm>
              <a:off x="-69562" y="126693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dirty="0"/>
                <a:t>＋</a:t>
              </a:r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FAAE2B81-798C-6C46-7648-939DCC99513D}"/>
                </a:ext>
              </a:extLst>
            </p:cNvPr>
            <p:cNvSpPr txBox="1"/>
            <p:nvPr/>
          </p:nvSpPr>
          <p:spPr>
            <a:xfrm>
              <a:off x="-69562" y="33956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dirty="0"/>
                <a:t>－</a:t>
              </a:r>
            </a:p>
          </p:txBody>
        </p:sp>
      </p:grp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FECF8DB-0FAD-6241-FFEE-9CFEA6F6FE2B}"/>
              </a:ext>
            </a:extLst>
          </p:cNvPr>
          <p:cNvCxnSpPr>
            <a:cxnSpLocks/>
          </p:cNvCxnSpPr>
          <p:nvPr/>
        </p:nvCxnSpPr>
        <p:spPr>
          <a:xfrm>
            <a:off x="1370296" y="2125980"/>
            <a:ext cx="658306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1FC8932-BB79-F021-D02C-086CE2664243}"/>
              </a:ext>
            </a:extLst>
          </p:cNvPr>
          <p:cNvGrpSpPr/>
          <p:nvPr/>
        </p:nvGrpSpPr>
        <p:grpSpPr>
          <a:xfrm>
            <a:off x="1039845" y="3828336"/>
            <a:ext cx="7826310" cy="400110"/>
            <a:chOff x="1085988" y="3830566"/>
            <a:chExt cx="7826310" cy="400110"/>
          </a:xfrm>
        </p:grpSpPr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10E1268B-6F50-E403-165D-E10A8F6D9434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1085988" y="4030621"/>
              <a:ext cx="7128683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8BFAAF3-438A-417F-8917-A2EC0E127C14}"/>
                </a:ext>
              </a:extLst>
            </p:cNvPr>
            <p:cNvSpPr txBox="1"/>
            <p:nvPr/>
          </p:nvSpPr>
          <p:spPr>
            <a:xfrm>
              <a:off x="8214671" y="3830566"/>
              <a:ext cx="69762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/>
                <a:t>時間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45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6 3.33333E-6 L -2.5641E-6 -0.0879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0256E-6 3.33333E-6 L 4.10256E-6 -0.0879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46E-6 -3.7037E-6 L -1.53846E-6 -0.087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128E-6 -2.22222E-6 L 2.05128E-6 -0.08727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564E-6 -1.11111E-6 L -1.02564E-6 -0.0886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0"/>
                            </p:stCondLst>
                            <p:childTnLst>
                              <p:par>
                                <p:cTn id="9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6 -4.07407E-6 L -2.5641E-6 -0.08912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3.33333E-6 -0.08658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128E-6 -2.22222E-6 L 2.05128E-6 -0.08727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-1.11111E-6 L -3.07692E-6 -0.0886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/>
      <p:bldP spid="11" grpId="0" animBg="1"/>
      <p:bldP spid="11" grpId="1" animBg="1"/>
      <p:bldP spid="17" grpId="0" animBg="1"/>
      <p:bldP spid="17" grpId="1" animBg="1"/>
      <p:bldP spid="22" grpId="0" animBg="1"/>
      <p:bldP spid="22" grpId="1" animBg="1"/>
      <p:bldP spid="37" grpId="0" animBg="1"/>
      <p:bldP spid="37" grpId="1" animBg="1"/>
      <p:bldP spid="42" grpId="0" animBg="1"/>
      <p:bldP spid="42" grpId="1" animBg="1"/>
      <p:bldP spid="47" grpId="0" animBg="1"/>
      <p:bldP spid="47" grpId="1" animBg="1"/>
      <p:bldP spid="57" grpId="0" animBg="1"/>
      <p:bldP spid="57" grpId="1" animBg="1"/>
      <p:bldP spid="66" grpId="0" animBg="1"/>
      <p:bldP spid="66" grpId="1" animBg="1"/>
      <p:bldP spid="67" grpId="0" animBg="1"/>
      <p:bldP spid="67" grpId="1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1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7">
            <a:extLst>
              <a:ext uri="{FF2B5EF4-FFF2-40B4-BE49-F238E27FC236}">
                <a16:creationId xmlns:a16="http://schemas.microsoft.com/office/drawing/2014/main" id="{C7C2C2E5-3A56-ED69-40A1-3CCD3C646B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68" name="テキスト プレースホルダー 67">
            <a:extLst>
              <a:ext uri="{FF2B5EF4-FFF2-40B4-BE49-F238E27FC236}">
                <a16:creationId xmlns:a16="http://schemas.microsoft.com/office/drawing/2014/main" id="{DB18EEB6-9523-474E-5DAA-8CC6F3CE74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dirty="0"/>
              <a:t>交流は，＋と－が</a:t>
            </a:r>
            <a:r>
              <a:rPr lang="ja-JP" altLang="en-US" dirty="0">
                <a:solidFill>
                  <a:schemeClr val="accent6"/>
                </a:solidFill>
              </a:rPr>
              <a:t>常に切り替わる</a:t>
            </a:r>
            <a:r>
              <a:rPr lang="ja-JP" altLang="en-US" dirty="0"/>
              <a:t>．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この切り替わる時間が</a:t>
            </a:r>
            <a:r>
              <a:rPr lang="ja-JP" altLang="en-US" dirty="0">
                <a:solidFill>
                  <a:schemeClr val="accent6"/>
                </a:solidFill>
              </a:rPr>
              <a:t>周期的</a:t>
            </a:r>
            <a:r>
              <a:rPr lang="ja-JP" altLang="en-US" dirty="0"/>
              <a:t>である．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188EA9F-9BF8-A51E-F39F-177B2BC1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交流電源</a:t>
            </a:r>
            <a:r>
              <a:rPr kumimoji="1" lang="ja-JP" altLang="en-US" dirty="0"/>
              <a:t>は波である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33ACF55-895D-9EEA-C5BD-D7545CBBCA6F}"/>
              </a:ext>
            </a:extLst>
          </p:cNvPr>
          <p:cNvCxnSpPr>
            <a:cxnSpLocks/>
          </p:cNvCxnSpPr>
          <p:nvPr/>
        </p:nvCxnSpPr>
        <p:spPr>
          <a:xfrm>
            <a:off x="1254178" y="1856723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BA2316E-66A8-AEB7-A620-FCBF3A6CF1E4}"/>
              </a:ext>
            </a:extLst>
          </p:cNvPr>
          <p:cNvCxnSpPr>
            <a:cxnSpLocks/>
          </p:cNvCxnSpPr>
          <p:nvPr/>
        </p:nvCxnSpPr>
        <p:spPr>
          <a:xfrm>
            <a:off x="1501829" y="1856723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楕円 10">
            <a:extLst>
              <a:ext uri="{FF2B5EF4-FFF2-40B4-BE49-F238E27FC236}">
                <a16:creationId xmlns:a16="http://schemas.microsoft.com/office/drawing/2014/main" id="{CD938FB0-F821-0D1F-6913-3C93A5F644A7}"/>
              </a:ext>
            </a:extLst>
          </p:cNvPr>
          <p:cNvSpPr/>
          <p:nvPr/>
        </p:nvSpPr>
        <p:spPr>
          <a:xfrm>
            <a:off x="1287516" y="2638615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CA167168-77C3-9882-62AC-D36ECC6F3273}"/>
              </a:ext>
            </a:extLst>
          </p:cNvPr>
          <p:cNvCxnSpPr>
            <a:cxnSpLocks/>
          </p:cNvCxnSpPr>
          <p:nvPr/>
        </p:nvCxnSpPr>
        <p:spPr>
          <a:xfrm>
            <a:off x="2079857" y="1856723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A382986-BFDD-F150-BE72-291838C25CF5}"/>
              </a:ext>
            </a:extLst>
          </p:cNvPr>
          <p:cNvCxnSpPr>
            <a:cxnSpLocks/>
          </p:cNvCxnSpPr>
          <p:nvPr/>
        </p:nvCxnSpPr>
        <p:spPr>
          <a:xfrm>
            <a:off x="2327508" y="1856723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楕円 16">
            <a:extLst>
              <a:ext uri="{FF2B5EF4-FFF2-40B4-BE49-F238E27FC236}">
                <a16:creationId xmlns:a16="http://schemas.microsoft.com/office/drawing/2014/main" id="{9D0080F9-E765-B1AC-EFB4-D190DB3520D6}"/>
              </a:ext>
            </a:extLst>
          </p:cNvPr>
          <p:cNvSpPr/>
          <p:nvPr/>
        </p:nvSpPr>
        <p:spPr>
          <a:xfrm>
            <a:off x="2113195" y="2638615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24FD7515-E343-F048-BF1E-37BE70BCBF37}"/>
              </a:ext>
            </a:extLst>
          </p:cNvPr>
          <p:cNvCxnSpPr>
            <a:cxnSpLocks/>
          </p:cNvCxnSpPr>
          <p:nvPr/>
        </p:nvCxnSpPr>
        <p:spPr>
          <a:xfrm>
            <a:off x="2905645" y="1852381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55FB33D-F682-2197-038D-F7BA6411139D}"/>
              </a:ext>
            </a:extLst>
          </p:cNvPr>
          <p:cNvCxnSpPr>
            <a:cxnSpLocks/>
          </p:cNvCxnSpPr>
          <p:nvPr/>
        </p:nvCxnSpPr>
        <p:spPr>
          <a:xfrm>
            <a:off x="3153296" y="1852381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楕円 21">
            <a:extLst>
              <a:ext uri="{FF2B5EF4-FFF2-40B4-BE49-F238E27FC236}">
                <a16:creationId xmlns:a16="http://schemas.microsoft.com/office/drawing/2014/main" id="{CAA6F3A9-8DEF-0337-D8E6-EBEF868B43EF}"/>
              </a:ext>
            </a:extLst>
          </p:cNvPr>
          <p:cNvSpPr/>
          <p:nvPr/>
        </p:nvSpPr>
        <p:spPr>
          <a:xfrm>
            <a:off x="2938983" y="2634273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1D4130F-59D4-C83C-8650-18A971003FB3}"/>
              </a:ext>
            </a:extLst>
          </p:cNvPr>
          <p:cNvCxnSpPr>
            <a:cxnSpLocks/>
          </p:cNvCxnSpPr>
          <p:nvPr/>
        </p:nvCxnSpPr>
        <p:spPr>
          <a:xfrm>
            <a:off x="3700630" y="1852381"/>
            <a:ext cx="0" cy="180022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DEAEB48-C0B9-1018-6732-42DAACD97B11}"/>
              </a:ext>
            </a:extLst>
          </p:cNvPr>
          <p:cNvCxnSpPr>
            <a:cxnSpLocks/>
          </p:cNvCxnSpPr>
          <p:nvPr/>
        </p:nvCxnSpPr>
        <p:spPr>
          <a:xfrm>
            <a:off x="3948281" y="1843698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F2A5E06-1582-54ED-C4F5-ED63B9B9ED89}"/>
              </a:ext>
            </a:extLst>
          </p:cNvPr>
          <p:cNvCxnSpPr>
            <a:cxnSpLocks/>
          </p:cNvCxnSpPr>
          <p:nvPr/>
        </p:nvCxnSpPr>
        <p:spPr>
          <a:xfrm>
            <a:off x="4526309" y="1852381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FE0DFB14-FAA9-7712-911F-94816FDFF8D3}"/>
              </a:ext>
            </a:extLst>
          </p:cNvPr>
          <p:cNvCxnSpPr>
            <a:cxnSpLocks/>
          </p:cNvCxnSpPr>
          <p:nvPr/>
        </p:nvCxnSpPr>
        <p:spPr>
          <a:xfrm>
            <a:off x="4773960" y="1852381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楕円 36">
            <a:extLst>
              <a:ext uri="{FF2B5EF4-FFF2-40B4-BE49-F238E27FC236}">
                <a16:creationId xmlns:a16="http://schemas.microsoft.com/office/drawing/2014/main" id="{A68FC839-5753-066D-288C-87043B399FB7}"/>
              </a:ext>
            </a:extLst>
          </p:cNvPr>
          <p:cNvSpPr/>
          <p:nvPr/>
        </p:nvSpPr>
        <p:spPr>
          <a:xfrm>
            <a:off x="4559646" y="2642956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DAE1E94A-D664-2323-6430-6832451E844A}"/>
              </a:ext>
            </a:extLst>
          </p:cNvPr>
          <p:cNvCxnSpPr>
            <a:cxnSpLocks/>
          </p:cNvCxnSpPr>
          <p:nvPr/>
        </p:nvCxnSpPr>
        <p:spPr>
          <a:xfrm>
            <a:off x="5340396" y="1856403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23812500-E969-84A6-0667-F2F7E9DFF54F}"/>
              </a:ext>
            </a:extLst>
          </p:cNvPr>
          <p:cNvCxnSpPr>
            <a:cxnSpLocks/>
          </p:cNvCxnSpPr>
          <p:nvPr/>
        </p:nvCxnSpPr>
        <p:spPr>
          <a:xfrm>
            <a:off x="5588047" y="1856403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楕円 41">
            <a:extLst>
              <a:ext uri="{FF2B5EF4-FFF2-40B4-BE49-F238E27FC236}">
                <a16:creationId xmlns:a16="http://schemas.microsoft.com/office/drawing/2014/main" id="{084E2894-D180-87EF-6C98-264CB1DB7B88}"/>
              </a:ext>
            </a:extLst>
          </p:cNvPr>
          <p:cNvSpPr/>
          <p:nvPr/>
        </p:nvSpPr>
        <p:spPr>
          <a:xfrm>
            <a:off x="5373734" y="2646978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A3DA3B5D-A779-158E-1A0F-169E4B4E0957}"/>
              </a:ext>
            </a:extLst>
          </p:cNvPr>
          <p:cNvCxnSpPr>
            <a:cxnSpLocks/>
          </p:cNvCxnSpPr>
          <p:nvPr/>
        </p:nvCxnSpPr>
        <p:spPr>
          <a:xfrm>
            <a:off x="6169841" y="1838615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C01734E-1508-F0E9-E1C6-33644D6F3AF4}"/>
              </a:ext>
            </a:extLst>
          </p:cNvPr>
          <p:cNvCxnSpPr>
            <a:cxnSpLocks/>
          </p:cNvCxnSpPr>
          <p:nvPr/>
        </p:nvCxnSpPr>
        <p:spPr>
          <a:xfrm>
            <a:off x="6417492" y="1838615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楕円 46">
            <a:extLst>
              <a:ext uri="{FF2B5EF4-FFF2-40B4-BE49-F238E27FC236}">
                <a16:creationId xmlns:a16="http://schemas.microsoft.com/office/drawing/2014/main" id="{5A7C06E7-EAD3-B6BE-D619-B1C23482E97B}"/>
              </a:ext>
            </a:extLst>
          </p:cNvPr>
          <p:cNvSpPr/>
          <p:nvPr/>
        </p:nvSpPr>
        <p:spPr>
          <a:xfrm>
            <a:off x="6203179" y="2629190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BE1EFF19-0A99-EB3F-8B51-34C3B7FEE6BB}"/>
              </a:ext>
            </a:extLst>
          </p:cNvPr>
          <p:cNvCxnSpPr>
            <a:cxnSpLocks/>
          </p:cNvCxnSpPr>
          <p:nvPr/>
        </p:nvCxnSpPr>
        <p:spPr>
          <a:xfrm>
            <a:off x="6983927" y="1843698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A8CA6CC9-F14D-A318-17F8-A253BC785D27}"/>
              </a:ext>
            </a:extLst>
          </p:cNvPr>
          <p:cNvCxnSpPr>
            <a:cxnSpLocks/>
          </p:cNvCxnSpPr>
          <p:nvPr/>
        </p:nvCxnSpPr>
        <p:spPr>
          <a:xfrm>
            <a:off x="7231578" y="1843698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FC13528D-D83F-5507-B302-1EFCB6636221}"/>
              </a:ext>
            </a:extLst>
          </p:cNvPr>
          <p:cNvCxnSpPr>
            <a:cxnSpLocks/>
          </p:cNvCxnSpPr>
          <p:nvPr/>
        </p:nvCxnSpPr>
        <p:spPr>
          <a:xfrm>
            <a:off x="7820186" y="1852381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91AF93E1-4DBC-7DDB-BFA0-04B4732BCA91}"/>
              </a:ext>
            </a:extLst>
          </p:cNvPr>
          <p:cNvCxnSpPr>
            <a:cxnSpLocks/>
          </p:cNvCxnSpPr>
          <p:nvPr/>
        </p:nvCxnSpPr>
        <p:spPr>
          <a:xfrm>
            <a:off x="8067837" y="1852381"/>
            <a:ext cx="0" cy="1808908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楕円 56">
            <a:extLst>
              <a:ext uri="{FF2B5EF4-FFF2-40B4-BE49-F238E27FC236}">
                <a16:creationId xmlns:a16="http://schemas.microsoft.com/office/drawing/2014/main" id="{A4EA3FAC-2665-A1E1-34E0-1826095AA060}"/>
              </a:ext>
            </a:extLst>
          </p:cNvPr>
          <p:cNvSpPr/>
          <p:nvPr/>
        </p:nvSpPr>
        <p:spPr>
          <a:xfrm>
            <a:off x="7853524" y="2642956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48499289-6FD1-D779-88AB-263BE942D2E0}"/>
              </a:ext>
            </a:extLst>
          </p:cNvPr>
          <p:cNvSpPr/>
          <p:nvPr/>
        </p:nvSpPr>
        <p:spPr>
          <a:xfrm>
            <a:off x="3736009" y="2634273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楕円 66">
            <a:extLst>
              <a:ext uri="{FF2B5EF4-FFF2-40B4-BE49-F238E27FC236}">
                <a16:creationId xmlns:a16="http://schemas.microsoft.com/office/drawing/2014/main" id="{CF5B19CA-994E-FD1F-4C2E-081240A6DED6}"/>
              </a:ext>
            </a:extLst>
          </p:cNvPr>
          <p:cNvSpPr/>
          <p:nvPr/>
        </p:nvSpPr>
        <p:spPr>
          <a:xfrm>
            <a:off x="7017265" y="2634273"/>
            <a:ext cx="180975" cy="1809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二等辺三角形 68">
            <a:extLst>
              <a:ext uri="{FF2B5EF4-FFF2-40B4-BE49-F238E27FC236}">
                <a16:creationId xmlns:a16="http://schemas.microsoft.com/office/drawing/2014/main" id="{312C636B-2C20-EA3F-93F3-B8516C446308}"/>
              </a:ext>
            </a:extLst>
          </p:cNvPr>
          <p:cNvSpPr/>
          <p:nvPr/>
        </p:nvSpPr>
        <p:spPr>
          <a:xfrm rot="5400000">
            <a:off x="1638092" y="2606692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二等辺三角形 69">
            <a:extLst>
              <a:ext uri="{FF2B5EF4-FFF2-40B4-BE49-F238E27FC236}">
                <a16:creationId xmlns:a16="http://schemas.microsoft.com/office/drawing/2014/main" id="{3720545B-D36A-58F8-A2BF-5E21EED69611}"/>
              </a:ext>
            </a:extLst>
          </p:cNvPr>
          <p:cNvSpPr/>
          <p:nvPr/>
        </p:nvSpPr>
        <p:spPr>
          <a:xfrm rot="5400000">
            <a:off x="2463170" y="2615055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二等辺三角形 70">
            <a:extLst>
              <a:ext uri="{FF2B5EF4-FFF2-40B4-BE49-F238E27FC236}">
                <a16:creationId xmlns:a16="http://schemas.microsoft.com/office/drawing/2014/main" id="{3743514A-659A-4BC4-94F6-5EF9F84B2639}"/>
              </a:ext>
            </a:extLst>
          </p:cNvPr>
          <p:cNvSpPr/>
          <p:nvPr/>
        </p:nvSpPr>
        <p:spPr>
          <a:xfrm rot="5400000">
            <a:off x="3291246" y="2606692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二等辺三角形 71">
            <a:extLst>
              <a:ext uri="{FF2B5EF4-FFF2-40B4-BE49-F238E27FC236}">
                <a16:creationId xmlns:a16="http://schemas.microsoft.com/office/drawing/2014/main" id="{9682F517-FFA2-6A41-344B-835B35CFF5B3}"/>
              </a:ext>
            </a:extLst>
          </p:cNvPr>
          <p:cNvSpPr/>
          <p:nvPr/>
        </p:nvSpPr>
        <p:spPr>
          <a:xfrm rot="5400000">
            <a:off x="4086231" y="2602349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二等辺三角形 72">
            <a:extLst>
              <a:ext uri="{FF2B5EF4-FFF2-40B4-BE49-F238E27FC236}">
                <a16:creationId xmlns:a16="http://schemas.microsoft.com/office/drawing/2014/main" id="{76D0FF1D-6EC2-CE7C-A139-B78049388D29}"/>
              </a:ext>
            </a:extLst>
          </p:cNvPr>
          <p:cNvSpPr/>
          <p:nvPr/>
        </p:nvSpPr>
        <p:spPr>
          <a:xfrm rot="5400000">
            <a:off x="4903522" y="2597266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二等辺三角形 73">
            <a:extLst>
              <a:ext uri="{FF2B5EF4-FFF2-40B4-BE49-F238E27FC236}">
                <a16:creationId xmlns:a16="http://schemas.microsoft.com/office/drawing/2014/main" id="{DD24EAE8-1558-40E3-E1F0-D2178FF638A1}"/>
              </a:ext>
            </a:extLst>
          </p:cNvPr>
          <p:cNvSpPr/>
          <p:nvPr/>
        </p:nvSpPr>
        <p:spPr>
          <a:xfrm rot="5400000">
            <a:off x="5727469" y="2615056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二等辺三角形 74">
            <a:extLst>
              <a:ext uri="{FF2B5EF4-FFF2-40B4-BE49-F238E27FC236}">
                <a16:creationId xmlns:a16="http://schemas.microsoft.com/office/drawing/2014/main" id="{BBEF37CC-1016-31BE-0860-62B47CC2A7F4}"/>
              </a:ext>
            </a:extLst>
          </p:cNvPr>
          <p:cNvSpPr/>
          <p:nvPr/>
        </p:nvSpPr>
        <p:spPr>
          <a:xfrm rot="5400000">
            <a:off x="6551837" y="2606692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二等辺三角形 75">
            <a:extLst>
              <a:ext uri="{FF2B5EF4-FFF2-40B4-BE49-F238E27FC236}">
                <a16:creationId xmlns:a16="http://schemas.microsoft.com/office/drawing/2014/main" id="{A63E01F1-AA96-8F6F-8DF1-C79B6B903342}"/>
              </a:ext>
            </a:extLst>
          </p:cNvPr>
          <p:cNvSpPr/>
          <p:nvPr/>
        </p:nvSpPr>
        <p:spPr>
          <a:xfrm rot="5400000">
            <a:off x="7371444" y="2591662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二等辺三角形 76">
            <a:extLst>
              <a:ext uri="{FF2B5EF4-FFF2-40B4-BE49-F238E27FC236}">
                <a16:creationId xmlns:a16="http://schemas.microsoft.com/office/drawing/2014/main" id="{F4927EC0-0520-2C20-0F91-4D141B1C0E23}"/>
              </a:ext>
            </a:extLst>
          </p:cNvPr>
          <p:cNvSpPr/>
          <p:nvPr/>
        </p:nvSpPr>
        <p:spPr>
          <a:xfrm rot="5400000">
            <a:off x="8205949" y="2582390"/>
            <a:ext cx="340651" cy="29160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8763A6A8-8C89-9DD6-7A47-9E64B3E9F4B0}"/>
              </a:ext>
            </a:extLst>
          </p:cNvPr>
          <p:cNvSpPr txBox="1"/>
          <p:nvPr/>
        </p:nvSpPr>
        <p:spPr>
          <a:xfrm>
            <a:off x="8612527" y="2280485"/>
            <a:ext cx="67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…</a:t>
            </a:r>
            <a:endParaRPr kumimoji="1" lang="ja-JP" altLang="en-US" sz="3600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99DC349-4B5B-A4AD-AC61-AC14E9A41689}"/>
              </a:ext>
            </a:extLst>
          </p:cNvPr>
          <p:cNvGrpSpPr/>
          <p:nvPr/>
        </p:nvGrpSpPr>
        <p:grpSpPr>
          <a:xfrm>
            <a:off x="493699" y="1532560"/>
            <a:ext cx="415498" cy="2498061"/>
            <a:chOff x="-69562" y="1266938"/>
            <a:chExt cx="415498" cy="2498061"/>
          </a:xfrm>
        </p:grpSpPr>
        <p:sp>
          <p:nvSpPr>
            <p:cNvPr id="169" name="フローチャート: 処理 168">
              <a:extLst>
                <a:ext uri="{FF2B5EF4-FFF2-40B4-BE49-F238E27FC236}">
                  <a16:creationId xmlns:a16="http://schemas.microsoft.com/office/drawing/2014/main" id="{68646B90-C4C0-79EE-CA15-D045F400A331}"/>
                </a:ext>
              </a:extLst>
            </p:cNvPr>
            <p:cNvSpPr/>
            <p:nvPr/>
          </p:nvSpPr>
          <p:spPr>
            <a:xfrm>
              <a:off x="52763" y="1586759"/>
              <a:ext cx="151036" cy="180890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DE01DEB2-C690-926D-F00B-1A13CC2C9353}"/>
                </a:ext>
              </a:extLst>
            </p:cNvPr>
            <p:cNvSpPr txBox="1"/>
            <p:nvPr/>
          </p:nvSpPr>
          <p:spPr>
            <a:xfrm>
              <a:off x="-69562" y="126693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dirty="0"/>
                <a:t>＋</a:t>
              </a:r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853E5C99-3975-F839-5C25-EBF60B3FBFAE}"/>
                </a:ext>
              </a:extLst>
            </p:cNvPr>
            <p:cNvSpPr txBox="1"/>
            <p:nvPr/>
          </p:nvSpPr>
          <p:spPr>
            <a:xfrm>
              <a:off x="-69562" y="33956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800" dirty="0"/>
                <a:t>－</a:t>
              </a:r>
            </a:p>
          </p:txBody>
        </p:sp>
      </p:grpSp>
      <p:sp>
        <p:nvSpPr>
          <p:cNvPr id="8" name="グラフィックス 12">
            <a:extLst>
              <a:ext uri="{FF2B5EF4-FFF2-40B4-BE49-F238E27FC236}">
                <a16:creationId xmlns:a16="http://schemas.microsoft.com/office/drawing/2014/main" id="{DEA72EB8-FDFF-D0AF-AFD9-E9080EE41670}"/>
              </a:ext>
            </a:extLst>
          </p:cNvPr>
          <p:cNvSpPr/>
          <p:nvPr/>
        </p:nvSpPr>
        <p:spPr>
          <a:xfrm rot="10800000" flipV="1">
            <a:off x="1370297" y="2127250"/>
            <a:ext cx="6583069" cy="1204357"/>
          </a:xfrm>
          <a:custGeom>
            <a:avLst/>
            <a:gdLst>
              <a:gd name="connsiteX0" fmla="*/ -327 w 3214292"/>
              <a:gd name="connsiteY0" fmla="*/ 800437 h 1601149"/>
              <a:gd name="connsiteX1" fmla="*/ 31816 w 3214292"/>
              <a:gd name="connsiteY1" fmla="*/ 1047829 h 1601149"/>
              <a:gd name="connsiteX2" fmla="*/ 63959 w 3214292"/>
              <a:gd name="connsiteY2" fmla="*/ 1271001 h 1601149"/>
              <a:gd name="connsiteX3" fmla="*/ 96102 w 3214292"/>
              <a:gd name="connsiteY3" fmla="*/ 1448117 h 1601149"/>
              <a:gd name="connsiteX4" fmla="*/ 128245 w 3214292"/>
              <a:gd name="connsiteY4" fmla="*/ 1561829 h 1601149"/>
              <a:gd name="connsiteX5" fmla="*/ 160388 w 3214292"/>
              <a:gd name="connsiteY5" fmla="*/ 1601012 h 1601149"/>
              <a:gd name="connsiteX6" fmla="*/ 192531 w 3214292"/>
              <a:gd name="connsiteY6" fmla="*/ 1561829 h 1601149"/>
              <a:gd name="connsiteX7" fmla="*/ 224673 w 3214292"/>
              <a:gd name="connsiteY7" fmla="*/ 1448117 h 1601149"/>
              <a:gd name="connsiteX8" fmla="*/ 256816 w 3214292"/>
              <a:gd name="connsiteY8" fmla="*/ 1271001 h 1601149"/>
              <a:gd name="connsiteX9" fmla="*/ 288959 w 3214292"/>
              <a:gd name="connsiteY9" fmla="*/ 1047829 h 1601149"/>
              <a:gd name="connsiteX10" fmla="*/ 321102 w 3214292"/>
              <a:gd name="connsiteY10" fmla="*/ 800437 h 1601149"/>
              <a:gd name="connsiteX11" fmla="*/ 353245 w 3214292"/>
              <a:gd name="connsiteY11" fmla="*/ 553044 h 1601149"/>
              <a:gd name="connsiteX12" fmla="*/ 385388 w 3214292"/>
              <a:gd name="connsiteY12" fmla="*/ 329873 h 1601149"/>
              <a:gd name="connsiteX13" fmla="*/ 417531 w 3214292"/>
              <a:gd name="connsiteY13" fmla="*/ 152757 h 1601149"/>
              <a:gd name="connsiteX14" fmla="*/ 449674 w 3214292"/>
              <a:gd name="connsiteY14" fmla="*/ 39045 h 1601149"/>
              <a:gd name="connsiteX15" fmla="*/ 481817 w 3214292"/>
              <a:gd name="connsiteY15" fmla="*/ -138 h 1601149"/>
              <a:gd name="connsiteX16" fmla="*/ 513960 w 3214292"/>
              <a:gd name="connsiteY16" fmla="*/ 39045 h 1601149"/>
              <a:gd name="connsiteX17" fmla="*/ 546103 w 3214292"/>
              <a:gd name="connsiteY17" fmla="*/ 152757 h 1601149"/>
              <a:gd name="connsiteX18" fmla="*/ 578246 w 3214292"/>
              <a:gd name="connsiteY18" fmla="*/ 329873 h 1601149"/>
              <a:gd name="connsiteX19" fmla="*/ 610389 w 3214292"/>
              <a:gd name="connsiteY19" fmla="*/ 553044 h 1601149"/>
              <a:gd name="connsiteX20" fmla="*/ 642532 w 3214292"/>
              <a:gd name="connsiteY20" fmla="*/ 800437 h 1601149"/>
              <a:gd name="connsiteX21" fmla="*/ 674674 w 3214292"/>
              <a:gd name="connsiteY21" fmla="*/ 1047829 h 1601149"/>
              <a:gd name="connsiteX22" fmla="*/ 706817 w 3214292"/>
              <a:gd name="connsiteY22" fmla="*/ 1271001 h 1601149"/>
              <a:gd name="connsiteX23" fmla="*/ 738960 w 3214292"/>
              <a:gd name="connsiteY23" fmla="*/ 1448117 h 1601149"/>
              <a:gd name="connsiteX24" fmla="*/ 771103 w 3214292"/>
              <a:gd name="connsiteY24" fmla="*/ 1561829 h 1601149"/>
              <a:gd name="connsiteX25" fmla="*/ 803246 w 3214292"/>
              <a:gd name="connsiteY25" fmla="*/ 1601012 h 1601149"/>
              <a:gd name="connsiteX26" fmla="*/ 835389 w 3214292"/>
              <a:gd name="connsiteY26" fmla="*/ 1561829 h 1601149"/>
              <a:gd name="connsiteX27" fmla="*/ 867532 w 3214292"/>
              <a:gd name="connsiteY27" fmla="*/ 1448117 h 1601149"/>
              <a:gd name="connsiteX28" fmla="*/ 899675 w 3214292"/>
              <a:gd name="connsiteY28" fmla="*/ 1271001 h 1601149"/>
              <a:gd name="connsiteX29" fmla="*/ 931818 w 3214292"/>
              <a:gd name="connsiteY29" fmla="*/ 1047829 h 1601149"/>
              <a:gd name="connsiteX30" fmla="*/ 963961 w 3214292"/>
              <a:gd name="connsiteY30" fmla="*/ 800437 h 1601149"/>
              <a:gd name="connsiteX31" fmla="*/ 996103 w 3214292"/>
              <a:gd name="connsiteY31" fmla="*/ 553044 h 1601149"/>
              <a:gd name="connsiteX32" fmla="*/ 1028247 w 3214292"/>
              <a:gd name="connsiteY32" fmla="*/ 329873 h 1601149"/>
              <a:gd name="connsiteX33" fmla="*/ 1060390 w 3214292"/>
              <a:gd name="connsiteY33" fmla="*/ 152757 h 1601149"/>
              <a:gd name="connsiteX34" fmla="*/ 1092532 w 3214292"/>
              <a:gd name="connsiteY34" fmla="*/ 39045 h 1601149"/>
              <a:gd name="connsiteX35" fmla="*/ 1124675 w 3214292"/>
              <a:gd name="connsiteY35" fmla="*/ -138 h 1601149"/>
              <a:gd name="connsiteX36" fmla="*/ 1156818 w 3214292"/>
              <a:gd name="connsiteY36" fmla="*/ 39045 h 1601149"/>
              <a:gd name="connsiteX37" fmla="*/ 1188961 w 3214292"/>
              <a:gd name="connsiteY37" fmla="*/ 152757 h 1601149"/>
              <a:gd name="connsiteX38" fmla="*/ 1221104 w 3214292"/>
              <a:gd name="connsiteY38" fmla="*/ 329873 h 1601149"/>
              <a:gd name="connsiteX39" fmla="*/ 1253247 w 3214292"/>
              <a:gd name="connsiteY39" fmla="*/ 553044 h 1601149"/>
              <a:gd name="connsiteX40" fmla="*/ 1285390 w 3214292"/>
              <a:gd name="connsiteY40" fmla="*/ 800437 h 1601149"/>
              <a:gd name="connsiteX41" fmla="*/ 1317533 w 3214292"/>
              <a:gd name="connsiteY41" fmla="*/ 1047829 h 1601149"/>
              <a:gd name="connsiteX42" fmla="*/ 1349676 w 3214292"/>
              <a:gd name="connsiteY42" fmla="*/ 1271001 h 1601149"/>
              <a:gd name="connsiteX43" fmla="*/ 1381819 w 3214292"/>
              <a:gd name="connsiteY43" fmla="*/ 1448117 h 1601149"/>
              <a:gd name="connsiteX44" fmla="*/ 1413962 w 3214292"/>
              <a:gd name="connsiteY44" fmla="*/ 1561829 h 1601149"/>
              <a:gd name="connsiteX45" fmla="*/ 1446105 w 3214292"/>
              <a:gd name="connsiteY45" fmla="*/ 1601012 h 1601149"/>
              <a:gd name="connsiteX46" fmla="*/ 1478248 w 3214292"/>
              <a:gd name="connsiteY46" fmla="*/ 1561829 h 1601149"/>
              <a:gd name="connsiteX47" fmla="*/ 1510390 w 3214292"/>
              <a:gd name="connsiteY47" fmla="*/ 1448117 h 1601149"/>
              <a:gd name="connsiteX48" fmla="*/ 1542534 w 3214292"/>
              <a:gd name="connsiteY48" fmla="*/ 1271001 h 1601149"/>
              <a:gd name="connsiteX49" fmla="*/ 1574676 w 3214292"/>
              <a:gd name="connsiteY49" fmla="*/ 1047829 h 1601149"/>
              <a:gd name="connsiteX50" fmla="*/ 1606819 w 3214292"/>
              <a:gd name="connsiteY50" fmla="*/ 800437 h 1601149"/>
              <a:gd name="connsiteX51" fmla="*/ 1638962 w 3214292"/>
              <a:gd name="connsiteY51" fmla="*/ 553044 h 1601149"/>
              <a:gd name="connsiteX52" fmla="*/ 1671105 w 3214292"/>
              <a:gd name="connsiteY52" fmla="*/ 329873 h 1601149"/>
              <a:gd name="connsiteX53" fmla="*/ 1703248 w 3214292"/>
              <a:gd name="connsiteY53" fmla="*/ 152757 h 1601149"/>
              <a:gd name="connsiteX54" fmla="*/ 1735391 w 3214292"/>
              <a:gd name="connsiteY54" fmla="*/ 39045 h 1601149"/>
              <a:gd name="connsiteX55" fmla="*/ 1767534 w 3214292"/>
              <a:gd name="connsiteY55" fmla="*/ -138 h 1601149"/>
              <a:gd name="connsiteX56" fmla="*/ 1799677 w 3214292"/>
              <a:gd name="connsiteY56" fmla="*/ 39045 h 1601149"/>
              <a:gd name="connsiteX57" fmla="*/ 1831820 w 3214292"/>
              <a:gd name="connsiteY57" fmla="*/ 152757 h 1601149"/>
              <a:gd name="connsiteX58" fmla="*/ 1863963 w 3214292"/>
              <a:gd name="connsiteY58" fmla="*/ 329873 h 1601149"/>
              <a:gd name="connsiteX59" fmla="*/ 1896105 w 3214292"/>
              <a:gd name="connsiteY59" fmla="*/ 553044 h 1601149"/>
              <a:gd name="connsiteX60" fmla="*/ 1928248 w 3214292"/>
              <a:gd name="connsiteY60" fmla="*/ 800437 h 1601149"/>
              <a:gd name="connsiteX61" fmla="*/ 1960392 w 3214292"/>
              <a:gd name="connsiteY61" fmla="*/ 1047829 h 1601149"/>
              <a:gd name="connsiteX62" fmla="*/ 1992534 w 3214292"/>
              <a:gd name="connsiteY62" fmla="*/ 1271001 h 1601149"/>
              <a:gd name="connsiteX63" fmla="*/ 2024677 w 3214292"/>
              <a:gd name="connsiteY63" fmla="*/ 1448117 h 1601149"/>
              <a:gd name="connsiteX64" fmla="*/ 2056820 w 3214292"/>
              <a:gd name="connsiteY64" fmla="*/ 1561829 h 1601149"/>
              <a:gd name="connsiteX65" fmla="*/ 2088963 w 3214292"/>
              <a:gd name="connsiteY65" fmla="*/ 1601012 h 1601149"/>
              <a:gd name="connsiteX66" fmla="*/ 2121106 w 3214292"/>
              <a:gd name="connsiteY66" fmla="*/ 1561829 h 1601149"/>
              <a:gd name="connsiteX67" fmla="*/ 2153249 w 3214292"/>
              <a:gd name="connsiteY67" fmla="*/ 1448117 h 1601149"/>
              <a:gd name="connsiteX68" fmla="*/ 2185392 w 3214292"/>
              <a:gd name="connsiteY68" fmla="*/ 1271001 h 1601149"/>
              <a:gd name="connsiteX69" fmla="*/ 2217535 w 3214292"/>
              <a:gd name="connsiteY69" fmla="*/ 1047829 h 1601149"/>
              <a:gd name="connsiteX70" fmla="*/ 2249678 w 3214292"/>
              <a:gd name="connsiteY70" fmla="*/ 800437 h 1601149"/>
              <a:gd name="connsiteX71" fmla="*/ 2281821 w 3214292"/>
              <a:gd name="connsiteY71" fmla="*/ 553044 h 1601149"/>
              <a:gd name="connsiteX72" fmla="*/ 2313964 w 3214292"/>
              <a:gd name="connsiteY72" fmla="*/ 329873 h 1601149"/>
              <a:gd name="connsiteX73" fmla="*/ 2346107 w 3214292"/>
              <a:gd name="connsiteY73" fmla="*/ 152757 h 1601149"/>
              <a:gd name="connsiteX74" fmla="*/ 2378250 w 3214292"/>
              <a:gd name="connsiteY74" fmla="*/ 39045 h 1601149"/>
              <a:gd name="connsiteX75" fmla="*/ 2410392 w 3214292"/>
              <a:gd name="connsiteY75" fmla="*/ -138 h 1601149"/>
              <a:gd name="connsiteX76" fmla="*/ 2442535 w 3214292"/>
              <a:gd name="connsiteY76" fmla="*/ 39045 h 1601149"/>
              <a:gd name="connsiteX77" fmla="*/ 2474678 w 3214292"/>
              <a:gd name="connsiteY77" fmla="*/ 152757 h 1601149"/>
              <a:gd name="connsiteX78" fmla="*/ 2506821 w 3214292"/>
              <a:gd name="connsiteY78" fmla="*/ 329873 h 1601149"/>
              <a:gd name="connsiteX79" fmla="*/ 2538964 w 3214292"/>
              <a:gd name="connsiteY79" fmla="*/ 553044 h 1601149"/>
              <a:gd name="connsiteX80" fmla="*/ 2571107 w 3214292"/>
              <a:gd name="connsiteY80" fmla="*/ 800437 h 1601149"/>
              <a:gd name="connsiteX81" fmla="*/ 2603250 w 3214292"/>
              <a:gd name="connsiteY81" fmla="*/ 1047829 h 1601149"/>
              <a:gd name="connsiteX82" fmla="*/ 2635393 w 3214292"/>
              <a:gd name="connsiteY82" fmla="*/ 1271001 h 1601149"/>
              <a:gd name="connsiteX83" fmla="*/ 2667536 w 3214292"/>
              <a:gd name="connsiteY83" fmla="*/ 1448117 h 1601149"/>
              <a:gd name="connsiteX84" fmla="*/ 2699679 w 3214292"/>
              <a:gd name="connsiteY84" fmla="*/ 1561829 h 1601149"/>
              <a:gd name="connsiteX85" fmla="*/ 2731821 w 3214292"/>
              <a:gd name="connsiteY85" fmla="*/ 1601012 h 1601149"/>
              <a:gd name="connsiteX86" fmla="*/ 2763965 w 3214292"/>
              <a:gd name="connsiteY86" fmla="*/ 1561829 h 1601149"/>
              <a:gd name="connsiteX87" fmla="*/ 2796107 w 3214292"/>
              <a:gd name="connsiteY87" fmla="*/ 1448117 h 1601149"/>
              <a:gd name="connsiteX88" fmla="*/ 2828250 w 3214292"/>
              <a:gd name="connsiteY88" fmla="*/ 1271001 h 1601149"/>
              <a:gd name="connsiteX89" fmla="*/ 2860393 w 3214292"/>
              <a:gd name="connsiteY89" fmla="*/ 1047829 h 1601149"/>
              <a:gd name="connsiteX90" fmla="*/ 2892536 w 3214292"/>
              <a:gd name="connsiteY90" fmla="*/ 800437 h 1601149"/>
              <a:gd name="connsiteX91" fmla="*/ 2924679 w 3214292"/>
              <a:gd name="connsiteY91" fmla="*/ 553044 h 1601149"/>
              <a:gd name="connsiteX92" fmla="*/ 2956822 w 3214292"/>
              <a:gd name="connsiteY92" fmla="*/ 329873 h 1601149"/>
              <a:gd name="connsiteX93" fmla="*/ 2988965 w 3214292"/>
              <a:gd name="connsiteY93" fmla="*/ 152757 h 1601149"/>
              <a:gd name="connsiteX94" fmla="*/ 3021108 w 3214292"/>
              <a:gd name="connsiteY94" fmla="*/ 39045 h 1601149"/>
              <a:gd name="connsiteX95" fmla="*/ 3053251 w 3214292"/>
              <a:gd name="connsiteY95" fmla="*/ -138 h 1601149"/>
              <a:gd name="connsiteX96" fmla="*/ 3085394 w 3214292"/>
              <a:gd name="connsiteY96" fmla="*/ 39045 h 1601149"/>
              <a:gd name="connsiteX97" fmla="*/ 3117537 w 3214292"/>
              <a:gd name="connsiteY97" fmla="*/ 152757 h 1601149"/>
              <a:gd name="connsiteX98" fmla="*/ 3149680 w 3214292"/>
              <a:gd name="connsiteY98" fmla="*/ 329873 h 1601149"/>
              <a:gd name="connsiteX99" fmla="*/ 3181823 w 3214292"/>
              <a:gd name="connsiteY99" fmla="*/ 553044 h 1601149"/>
              <a:gd name="connsiteX100" fmla="*/ 3213965 w 3214292"/>
              <a:gd name="connsiteY100" fmla="*/ 800437 h 1601149"/>
              <a:gd name="connsiteX0" fmla="*/ 0 w 3182149"/>
              <a:gd name="connsiteY0" fmla="*/ 1047966 h 1601149"/>
              <a:gd name="connsiteX1" fmla="*/ 32143 w 3182149"/>
              <a:gd name="connsiteY1" fmla="*/ 1271138 h 1601149"/>
              <a:gd name="connsiteX2" fmla="*/ 64286 w 3182149"/>
              <a:gd name="connsiteY2" fmla="*/ 1448254 h 1601149"/>
              <a:gd name="connsiteX3" fmla="*/ 96429 w 3182149"/>
              <a:gd name="connsiteY3" fmla="*/ 1561966 h 1601149"/>
              <a:gd name="connsiteX4" fmla="*/ 128572 w 3182149"/>
              <a:gd name="connsiteY4" fmla="*/ 1601149 h 1601149"/>
              <a:gd name="connsiteX5" fmla="*/ 160715 w 3182149"/>
              <a:gd name="connsiteY5" fmla="*/ 1561966 h 1601149"/>
              <a:gd name="connsiteX6" fmla="*/ 192857 w 3182149"/>
              <a:gd name="connsiteY6" fmla="*/ 1448254 h 1601149"/>
              <a:gd name="connsiteX7" fmla="*/ 225000 w 3182149"/>
              <a:gd name="connsiteY7" fmla="*/ 1271138 h 1601149"/>
              <a:gd name="connsiteX8" fmla="*/ 257143 w 3182149"/>
              <a:gd name="connsiteY8" fmla="*/ 1047966 h 1601149"/>
              <a:gd name="connsiteX9" fmla="*/ 289286 w 3182149"/>
              <a:gd name="connsiteY9" fmla="*/ 800574 h 1601149"/>
              <a:gd name="connsiteX10" fmla="*/ 321429 w 3182149"/>
              <a:gd name="connsiteY10" fmla="*/ 553181 h 1601149"/>
              <a:gd name="connsiteX11" fmla="*/ 353572 w 3182149"/>
              <a:gd name="connsiteY11" fmla="*/ 330010 h 1601149"/>
              <a:gd name="connsiteX12" fmla="*/ 385715 w 3182149"/>
              <a:gd name="connsiteY12" fmla="*/ 152894 h 1601149"/>
              <a:gd name="connsiteX13" fmla="*/ 417858 w 3182149"/>
              <a:gd name="connsiteY13" fmla="*/ 39182 h 1601149"/>
              <a:gd name="connsiteX14" fmla="*/ 450001 w 3182149"/>
              <a:gd name="connsiteY14" fmla="*/ -1 h 1601149"/>
              <a:gd name="connsiteX15" fmla="*/ 482144 w 3182149"/>
              <a:gd name="connsiteY15" fmla="*/ 39182 h 1601149"/>
              <a:gd name="connsiteX16" fmla="*/ 514287 w 3182149"/>
              <a:gd name="connsiteY16" fmla="*/ 152894 h 1601149"/>
              <a:gd name="connsiteX17" fmla="*/ 546430 w 3182149"/>
              <a:gd name="connsiteY17" fmla="*/ 330010 h 1601149"/>
              <a:gd name="connsiteX18" fmla="*/ 578573 w 3182149"/>
              <a:gd name="connsiteY18" fmla="*/ 553181 h 1601149"/>
              <a:gd name="connsiteX19" fmla="*/ 610716 w 3182149"/>
              <a:gd name="connsiteY19" fmla="*/ 800574 h 1601149"/>
              <a:gd name="connsiteX20" fmla="*/ 642858 w 3182149"/>
              <a:gd name="connsiteY20" fmla="*/ 1047966 h 1601149"/>
              <a:gd name="connsiteX21" fmla="*/ 675001 w 3182149"/>
              <a:gd name="connsiteY21" fmla="*/ 1271138 h 1601149"/>
              <a:gd name="connsiteX22" fmla="*/ 707144 w 3182149"/>
              <a:gd name="connsiteY22" fmla="*/ 1448254 h 1601149"/>
              <a:gd name="connsiteX23" fmla="*/ 739287 w 3182149"/>
              <a:gd name="connsiteY23" fmla="*/ 1561966 h 1601149"/>
              <a:gd name="connsiteX24" fmla="*/ 771430 w 3182149"/>
              <a:gd name="connsiteY24" fmla="*/ 1601149 h 1601149"/>
              <a:gd name="connsiteX25" fmla="*/ 803573 w 3182149"/>
              <a:gd name="connsiteY25" fmla="*/ 1561966 h 1601149"/>
              <a:gd name="connsiteX26" fmla="*/ 835716 w 3182149"/>
              <a:gd name="connsiteY26" fmla="*/ 1448254 h 1601149"/>
              <a:gd name="connsiteX27" fmla="*/ 867859 w 3182149"/>
              <a:gd name="connsiteY27" fmla="*/ 1271138 h 1601149"/>
              <a:gd name="connsiteX28" fmla="*/ 900002 w 3182149"/>
              <a:gd name="connsiteY28" fmla="*/ 1047966 h 1601149"/>
              <a:gd name="connsiteX29" fmla="*/ 932145 w 3182149"/>
              <a:gd name="connsiteY29" fmla="*/ 800574 h 1601149"/>
              <a:gd name="connsiteX30" fmla="*/ 964287 w 3182149"/>
              <a:gd name="connsiteY30" fmla="*/ 553181 h 1601149"/>
              <a:gd name="connsiteX31" fmla="*/ 996431 w 3182149"/>
              <a:gd name="connsiteY31" fmla="*/ 330010 h 1601149"/>
              <a:gd name="connsiteX32" fmla="*/ 1028574 w 3182149"/>
              <a:gd name="connsiteY32" fmla="*/ 152894 h 1601149"/>
              <a:gd name="connsiteX33" fmla="*/ 1060716 w 3182149"/>
              <a:gd name="connsiteY33" fmla="*/ 39182 h 1601149"/>
              <a:gd name="connsiteX34" fmla="*/ 1092859 w 3182149"/>
              <a:gd name="connsiteY34" fmla="*/ -1 h 1601149"/>
              <a:gd name="connsiteX35" fmla="*/ 1125002 w 3182149"/>
              <a:gd name="connsiteY35" fmla="*/ 39182 h 1601149"/>
              <a:gd name="connsiteX36" fmla="*/ 1157145 w 3182149"/>
              <a:gd name="connsiteY36" fmla="*/ 152894 h 1601149"/>
              <a:gd name="connsiteX37" fmla="*/ 1189288 w 3182149"/>
              <a:gd name="connsiteY37" fmla="*/ 330010 h 1601149"/>
              <a:gd name="connsiteX38" fmla="*/ 1221431 w 3182149"/>
              <a:gd name="connsiteY38" fmla="*/ 553181 h 1601149"/>
              <a:gd name="connsiteX39" fmla="*/ 1253574 w 3182149"/>
              <a:gd name="connsiteY39" fmla="*/ 800574 h 1601149"/>
              <a:gd name="connsiteX40" fmla="*/ 1285717 w 3182149"/>
              <a:gd name="connsiteY40" fmla="*/ 1047966 h 1601149"/>
              <a:gd name="connsiteX41" fmla="*/ 1317860 w 3182149"/>
              <a:gd name="connsiteY41" fmla="*/ 1271138 h 1601149"/>
              <a:gd name="connsiteX42" fmla="*/ 1350003 w 3182149"/>
              <a:gd name="connsiteY42" fmla="*/ 1448254 h 1601149"/>
              <a:gd name="connsiteX43" fmla="*/ 1382146 w 3182149"/>
              <a:gd name="connsiteY43" fmla="*/ 1561966 h 1601149"/>
              <a:gd name="connsiteX44" fmla="*/ 1414289 w 3182149"/>
              <a:gd name="connsiteY44" fmla="*/ 1601149 h 1601149"/>
              <a:gd name="connsiteX45" fmla="*/ 1446432 w 3182149"/>
              <a:gd name="connsiteY45" fmla="*/ 1561966 h 1601149"/>
              <a:gd name="connsiteX46" fmla="*/ 1478574 w 3182149"/>
              <a:gd name="connsiteY46" fmla="*/ 1448254 h 1601149"/>
              <a:gd name="connsiteX47" fmla="*/ 1510718 w 3182149"/>
              <a:gd name="connsiteY47" fmla="*/ 1271138 h 1601149"/>
              <a:gd name="connsiteX48" fmla="*/ 1542860 w 3182149"/>
              <a:gd name="connsiteY48" fmla="*/ 1047966 h 1601149"/>
              <a:gd name="connsiteX49" fmla="*/ 1575003 w 3182149"/>
              <a:gd name="connsiteY49" fmla="*/ 800574 h 1601149"/>
              <a:gd name="connsiteX50" fmla="*/ 1607146 w 3182149"/>
              <a:gd name="connsiteY50" fmla="*/ 553181 h 1601149"/>
              <a:gd name="connsiteX51" fmla="*/ 1639289 w 3182149"/>
              <a:gd name="connsiteY51" fmla="*/ 330010 h 1601149"/>
              <a:gd name="connsiteX52" fmla="*/ 1671432 w 3182149"/>
              <a:gd name="connsiteY52" fmla="*/ 152894 h 1601149"/>
              <a:gd name="connsiteX53" fmla="*/ 1703575 w 3182149"/>
              <a:gd name="connsiteY53" fmla="*/ 39182 h 1601149"/>
              <a:gd name="connsiteX54" fmla="*/ 1735718 w 3182149"/>
              <a:gd name="connsiteY54" fmla="*/ -1 h 1601149"/>
              <a:gd name="connsiteX55" fmla="*/ 1767861 w 3182149"/>
              <a:gd name="connsiteY55" fmla="*/ 39182 h 1601149"/>
              <a:gd name="connsiteX56" fmla="*/ 1800004 w 3182149"/>
              <a:gd name="connsiteY56" fmla="*/ 152894 h 1601149"/>
              <a:gd name="connsiteX57" fmla="*/ 1832147 w 3182149"/>
              <a:gd name="connsiteY57" fmla="*/ 330010 h 1601149"/>
              <a:gd name="connsiteX58" fmla="*/ 1864289 w 3182149"/>
              <a:gd name="connsiteY58" fmla="*/ 553181 h 1601149"/>
              <a:gd name="connsiteX59" fmla="*/ 1896432 w 3182149"/>
              <a:gd name="connsiteY59" fmla="*/ 800574 h 1601149"/>
              <a:gd name="connsiteX60" fmla="*/ 1928576 w 3182149"/>
              <a:gd name="connsiteY60" fmla="*/ 1047966 h 1601149"/>
              <a:gd name="connsiteX61" fmla="*/ 1960718 w 3182149"/>
              <a:gd name="connsiteY61" fmla="*/ 1271138 h 1601149"/>
              <a:gd name="connsiteX62" fmla="*/ 1992861 w 3182149"/>
              <a:gd name="connsiteY62" fmla="*/ 1448254 h 1601149"/>
              <a:gd name="connsiteX63" fmla="*/ 2025004 w 3182149"/>
              <a:gd name="connsiteY63" fmla="*/ 1561966 h 1601149"/>
              <a:gd name="connsiteX64" fmla="*/ 2057147 w 3182149"/>
              <a:gd name="connsiteY64" fmla="*/ 1601149 h 1601149"/>
              <a:gd name="connsiteX65" fmla="*/ 2089290 w 3182149"/>
              <a:gd name="connsiteY65" fmla="*/ 1561966 h 1601149"/>
              <a:gd name="connsiteX66" fmla="*/ 2121433 w 3182149"/>
              <a:gd name="connsiteY66" fmla="*/ 1448254 h 1601149"/>
              <a:gd name="connsiteX67" fmla="*/ 2153576 w 3182149"/>
              <a:gd name="connsiteY67" fmla="*/ 1271138 h 1601149"/>
              <a:gd name="connsiteX68" fmla="*/ 2185719 w 3182149"/>
              <a:gd name="connsiteY68" fmla="*/ 1047966 h 1601149"/>
              <a:gd name="connsiteX69" fmla="*/ 2217862 w 3182149"/>
              <a:gd name="connsiteY69" fmla="*/ 800574 h 1601149"/>
              <a:gd name="connsiteX70" fmla="*/ 2250005 w 3182149"/>
              <a:gd name="connsiteY70" fmla="*/ 553181 h 1601149"/>
              <a:gd name="connsiteX71" fmla="*/ 2282148 w 3182149"/>
              <a:gd name="connsiteY71" fmla="*/ 330010 h 1601149"/>
              <a:gd name="connsiteX72" fmla="*/ 2314291 w 3182149"/>
              <a:gd name="connsiteY72" fmla="*/ 152894 h 1601149"/>
              <a:gd name="connsiteX73" fmla="*/ 2346434 w 3182149"/>
              <a:gd name="connsiteY73" fmla="*/ 39182 h 1601149"/>
              <a:gd name="connsiteX74" fmla="*/ 2378576 w 3182149"/>
              <a:gd name="connsiteY74" fmla="*/ -1 h 1601149"/>
              <a:gd name="connsiteX75" fmla="*/ 2410719 w 3182149"/>
              <a:gd name="connsiteY75" fmla="*/ 39182 h 1601149"/>
              <a:gd name="connsiteX76" fmla="*/ 2442862 w 3182149"/>
              <a:gd name="connsiteY76" fmla="*/ 152894 h 1601149"/>
              <a:gd name="connsiteX77" fmla="*/ 2475005 w 3182149"/>
              <a:gd name="connsiteY77" fmla="*/ 330010 h 1601149"/>
              <a:gd name="connsiteX78" fmla="*/ 2507148 w 3182149"/>
              <a:gd name="connsiteY78" fmla="*/ 553181 h 1601149"/>
              <a:gd name="connsiteX79" fmla="*/ 2539291 w 3182149"/>
              <a:gd name="connsiteY79" fmla="*/ 800574 h 1601149"/>
              <a:gd name="connsiteX80" fmla="*/ 2571434 w 3182149"/>
              <a:gd name="connsiteY80" fmla="*/ 1047966 h 1601149"/>
              <a:gd name="connsiteX81" fmla="*/ 2603577 w 3182149"/>
              <a:gd name="connsiteY81" fmla="*/ 1271138 h 1601149"/>
              <a:gd name="connsiteX82" fmla="*/ 2635720 w 3182149"/>
              <a:gd name="connsiteY82" fmla="*/ 1448254 h 1601149"/>
              <a:gd name="connsiteX83" fmla="*/ 2667863 w 3182149"/>
              <a:gd name="connsiteY83" fmla="*/ 1561966 h 1601149"/>
              <a:gd name="connsiteX84" fmla="*/ 2700005 w 3182149"/>
              <a:gd name="connsiteY84" fmla="*/ 1601149 h 1601149"/>
              <a:gd name="connsiteX85" fmla="*/ 2732149 w 3182149"/>
              <a:gd name="connsiteY85" fmla="*/ 1561966 h 1601149"/>
              <a:gd name="connsiteX86" fmla="*/ 2764291 w 3182149"/>
              <a:gd name="connsiteY86" fmla="*/ 1448254 h 1601149"/>
              <a:gd name="connsiteX87" fmla="*/ 2796434 w 3182149"/>
              <a:gd name="connsiteY87" fmla="*/ 1271138 h 1601149"/>
              <a:gd name="connsiteX88" fmla="*/ 2828577 w 3182149"/>
              <a:gd name="connsiteY88" fmla="*/ 1047966 h 1601149"/>
              <a:gd name="connsiteX89" fmla="*/ 2860720 w 3182149"/>
              <a:gd name="connsiteY89" fmla="*/ 800574 h 1601149"/>
              <a:gd name="connsiteX90" fmla="*/ 2892863 w 3182149"/>
              <a:gd name="connsiteY90" fmla="*/ 553181 h 1601149"/>
              <a:gd name="connsiteX91" fmla="*/ 2925006 w 3182149"/>
              <a:gd name="connsiteY91" fmla="*/ 330010 h 1601149"/>
              <a:gd name="connsiteX92" fmla="*/ 2957149 w 3182149"/>
              <a:gd name="connsiteY92" fmla="*/ 152894 h 1601149"/>
              <a:gd name="connsiteX93" fmla="*/ 2989292 w 3182149"/>
              <a:gd name="connsiteY93" fmla="*/ 39182 h 1601149"/>
              <a:gd name="connsiteX94" fmla="*/ 3021435 w 3182149"/>
              <a:gd name="connsiteY94" fmla="*/ -1 h 1601149"/>
              <a:gd name="connsiteX95" fmla="*/ 3053578 w 3182149"/>
              <a:gd name="connsiteY95" fmla="*/ 39182 h 1601149"/>
              <a:gd name="connsiteX96" fmla="*/ 3085721 w 3182149"/>
              <a:gd name="connsiteY96" fmla="*/ 152894 h 1601149"/>
              <a:gd name="connsiteX97" fmla="*/ 3117864 w 3182149"/>
              <a:gd name="connsiteY97" fmla="*/ 330010 h 1601149"/>
              <a:gd name="connsiteX98" fmla="*/ 3150007 w 3182149"/>
              <a:gd name="connsiteY98" fmla="*/ 553181 h 1601149"/>
              <a:gd name="connsiteX99" fmla="*/ 3182149 w 3182149"/>
              <a:gd name="connsiteY99" fmla="*/ 800574 h 1601149"/>
              <a:gd name="connsiteX0" fmla="*/ 0 w 3150006"/>
              <a:gd name="connsiteY0" fmla="*/ 1271139 h 1601150"/>
              <a:gd name="connsiteX1" fmla="*/ 32143 w 3150006"/>
              <a:gd name="connsiteY1" fmla="*/ 1448255 h 1601150"/>
              <a:gd name="connsiteX2" fmla="*/ 64286 w 3150006"/>
              <a:gd name="connsiteY2" fmla="*/ 1561967 h 1601150"/>
              <a:gd name="connsiteX3" fmla="*/ 96429 w 3150006"/>
              <a:gd name="connsiteY3" fmla="*/ 1601150 h 1601150"/>
              <a:gd name="connsiteX4" fmla="*/ 128572 w 3150006"/>
              <a:gd name="connsiteY4" fmla="*/ 1561967 h 1601150"/>
              <a:gd name="connsiteX5" fmla="*/ 160714 w 3150006"/>
              <a:gd name="connsiteY5" fmla="*/ 1448255 h 1601150"/>
              <a:gd name="connsiteX6" fmla="*/ 192857 w 3150006"/>
              <a:gd name="connsiteY6" fmla="*/ 1271139 h 1601150"/>
              <a:gd name="connsiteX7" fmla="*/ 225000 w 3150006"/>
              <a:gd name="connsiteY7" fmla="*/ 1047967 h 1601150"/>
              <a:gd name="connsiteX8" fmla="*/ 257143 w 3150006"/>
              <a:gd name="connsiteY8" fmla="*/ 800575 h 1601150"/>
              <a:gd name="connsiteX9" fmla="*/ 289286 w 3150006"/>
              <a:gd name="connsiteY9" fmla="*/ 553182 h 1601150"/>
              <a:gd name="connsiteX10" fmla="*/ 321429 w 3150006"/>
              <a:gd name="connsiteY10" fmla="*/ 330011 h 1601150"/>
              <a:gd name="connsiteX11" fmla="*/ 353572 w 3150006"/>
              <a:gd name="connsiteY11" fmla="*/ 152895 h 1601150"/>
              <a:gd name="connsiteX12" fmla="*/ 385715 w 3150006"/>
              <a:gd name="connsiteY12" fmla="*/ 39183 h 1601150"/>
              <a:gd name="connsiteX13" fmla="*/ 417858 w 3150006"/>
              <a:gd name="connsiteY13" fmla="*/ 0 h 1601150"/>
              <a:gd name="connsiteX14" fmla="*/ 450001 w 3150006"/>
              <a:gd name="connsiteY14" fmla="*/ 39183 h 1601150"/>
              <a:gd name="connsiteX15" fmla="*/ 482144 w 3150006"/>
              <a:gd name="connsiteY15" fmla="*/ 152895 h 1601150"/>
              <a:gd name="connsiteX16" fmla="*/ 514287 w 3150006"/>
              <a:gd name="connsiteY16" fmla="*/ 330011 h 1601150"/>
              <a:gd name="connsiteX17" fmla="*/ 546430 w 3150006"/>
              <a:gd name="connsiteY17" fmla="*/ 553182 h 1601150"/>
              <a:gd name="connsiteX18" fmla="*/ 578573 w 3150006"/>
              <a:gd name="connsiteY18" fmla="*/ 800575 h 1601150"/>
              <a:gd name="connsiteX19" fmla="*/ 610715 w 3150006"/>
              <a:gd name="connsiteY19" fmla="*/ 1047967 h 1601150"/>
              <a:gd name="connsiteX20" fmla="*/ 642858 w 3150006"/>
              <a:gd name="connsiteY20" fmla="*/ 1271139 h 1601150"/>
              <a:gd name="connsiteX21" fmla="*/ 675001 w 3150006"/>
              <a:gd name="connsiteY21" fmla="*/ 1448255 h 1601150"/>
              <a:gd name="connsiteX22" fmla="*/ 707144 w 3150006"/>
              <a:gd name="connsiteY22" fmla="*/ 1561967 h 1601150"/>
              <a:gd name="connsiteX23" fmla="*/ 739287 w 3150006"/>
              <a:gd name="connsiteY23" fmla="*/ 1601150 h 1601150"/>
              <a:gd name="connsiteX24" fmla="*/ 771430 w 3150006"/>
              <a:gd name="connsiteY24" fmla="*/ 1561967 h 1601150"/>
              <a:gd name="connsiteX25" fmla="*/ 803573 w 3150006"/>
              <a:gd name="connsiteY25" fmla="*/ 1448255 h 1601150"/>
              <a:gd name="connsiteX26" fmla="*/ 835716 w 3150006"/>
              <a:gd name="connsiteY26" fmla="*/ 1271139 h 1601150"/>
              <a:gd name="connsiteX27" fmla="*/ 867859 w 3150006"/>
              <a:gd name="connsiteY27" fmla="*/ 1047967 h 1601150"/>
              <a:gd name="connsiteX28" fmla="*/ 900002 w 3150006"/>
              <a:gd name="connsiteY28" fmla="*/ 800575 h 1601150"/>
              <a:gd name="connsiteX29" fmla="*/ 932144 w 3150006"/>
              <a:gd name="connsiteY29" fmla="*/ 553182 h 1601150"/>
              <a:gd name="connsiteX30" fmla="*/ 964288 w 3150006"/>
              <a:gd name="connsiteY30" fmla="*/ 330011 h 1601150"/>
              <a:gd name="connsiteX31" fmla="*/ 996431 w 3150006"/>
              <a:gd name="connsiteY31" fmla="*/ 152895 h 1601150"/>
              <a:gd name="connsiteX32" fmla="*/ 1028573 w 3150006"/>
              <a:gd name="connsiteY32" fmla="*/ 39183 h 1601150"/>
              <a:gd name="connsiteX33" fmla="*/ 1060716 w 3150006"/>
              <a:gd name="connsiteY33" fmla="*/ 0 h 1601150"/>
              <a:gd name="connsiteX34" fmla="*/ 1092859 w 3150006"/>
              <a:gd name="connsiteY34" fmla="*/ 39183 h 1601150"/>
              <a:gd name="connsiteX35" fmla="*/ 1125002 w 3150006"/>
              <a:gd name="connsiteY35" fmla="*/ 152895 h 1601150"/>
              <a:gd name="connsiteX36" fmla="*/ 1157145 w 3150006"/>
              <a:gd name="connsiteY36" fmla="*/ 330011 h 1601150"/>
              <a:gd name="connsiteX37" fmla="*/ 1189288 w 3150006"/>
              <a:gd name="connsiteY37" fmla="*/ 553182 h 1601150"/>
              <a:gd name="connsiteX38" fmla="*/ 1221431 w 3150006"/>
              <a:gd name="connsiteY38" fmla="*/ 800575 h 1601150"/>
              <a:gd name="connsiteX39" fmla="*/ 1253574 w 3150006"/>
              <a:gd name="connsiteY39" fmla="*/ 1047967 h 1601150"/>
              <a:gd name="connsiteX40" fmla="*/ 1285717 w 3150006"/>
              <a:gd name="connsiteY40" fmla="*/ 1271139 h 1601150"/>
              <a:gd name="connsiteX41" fmla="*/ 1317860 w 3150006"/>
              <a:gd name="connsiteY41" fmla="*/ 1448255 h 1601150"/>
              <a:gd name="connsiteX42" fmla="*/ 1350003 w 3150006"/>
              <a:gd name="connsiteY42" fmla="*/ 1561967 h 1601150"/>
              <a:gd name="connsiteX43" fmla="*/ 1382146 w 3150006"/>
              <a:gd name="connsiteY43" fmla="*/ 1601150 h 1601150"/>
              <a:gd name="connsiteX44" fmla="*/ 1414289 w 3150006"/>
              <a:gd name="connsiteY44" fmla="*/ 1561967 h 1601150"/>
              <a:gd name="connsiteX45" fmla="*/ 1446431 w 3150006"/>
              <a:gd name="connsiteY45" fmla="*/ 1448255 h 1601150"/>
              <a:gd name="connsiteX46" fmla="*/ 1478575 w 3150006"/>
              <a:gd name="connsiteY46" fmla="*/ 1271139 h 1601150"/>
              <a:gd name="connsiteX47" fmla="*/ 1510717 w 3150006"/>
              <a:gd name="connsiteY47" fmla="*/ 1047967 h 1601150"/>
              <a:gd name="connsiteX48" fmla="*/ 1542860 w 3150006"/>
              <a:gd name="connsiteY48" fmla="*/ 800575 h 1601150"/>
              <a:gd name="connsiteX49" fmla="*/ 1575003 w 3150006"/>
              <a:gd name="connsiteY49" fmla="*/ 553182 h 1601150"/>
              <a:gd name="connsiteX50" fmla="*/ 1607146 w 3150006"/>
              <a:gd name="connsiteY50" fmla="*/ 330011 h 1601150"/>
              <a:gd name="connsiteX51" fmla="*/ 1639289 w 3150006"/>
              <a:gd name="connsiteY51" fmla="*/ 152895 h 1601150"/>
              <a:gd name="connsiteX52" fmla="*/ 1671432 w 3150006"/>
              <a:gd name="connsiteY52" fmla="*/ 39183 h 1601150"/>
              <a:gd name="connsiteX53" fmla="*/ 1703575 w 3150006"/>
              <a:gd name="connsiteY53" fmla="*/ 0 h 1601150"/>
              <a:gd name="connsiteX54" fmla="*/ 1735718 w 3150006"/>
              <a:gd name="connsiteY54" fmla="*/ 39183 h 1601150"/>
              <a:gd name="connsiteX55" fmla="*/ 1767861 w 3150006"/>
              <a:gd name="connsiteY55" fmla="*/ 152895 h 1601150"/>
              <a:gd name="connsiteX56" fmla="*/ 1800004 w 3150006"/>
              <a:gd name="connsiteY56" fmla="*/ 330011 h 1601150"/>
              <a:gd name="connsiteX57" fmla="*/ 1832146 w 3150006"/>
              <a:gd name="connsiteY57" fmla="*/ 553182 h 1601150"/>
              <a:gd name="connsiteX58" fmla="*/ 1864289 w 3150006"/>
              <a:gd name="connsiteY58" fmla="*/ 800575 h 1601150"/>
              <a:gd name="connsiteX59" fmla="*/ 1896433 w 3150006"/>
              <a:gd name="connsiteY59" fmla="*/ 1047967 h 1601150"/>
              <a:gd name="connsiteX60" fmla="*/ 1928575 w 3150006"/>
              <a:gd name="connsiteY60" fmla="*/ 1271139 h 1601150"/>
              <a:gd name="connsiteX61" fmla="*/ 1960718 w 3150006"/>
              <a:gd name="connsiteY61" fmla="*/ 1448255 h 1601150"/>
              <a:gd name="connsiteX62" fmla="*/ 1992861 w 3150006"/>
              <a:gd name="connsiteY62" fmla="*/ 1561967 h 1601150"/>
              <a:gd name="connsiteX63" fmla="*/ 2025004 w 3150006"/>
              <a:gd name="connsiteY63" fmla="*/ 1601150 h 1601150"/>
              <a:gd name="connsiteX64" fmla="*/ 2057147 w 3150006"/>
              <a:gd name="connsiteY64" fmla="*/ 1561967 h 1601150"/>
              <a:gd name="connsiteX65" fmla="*/ 2089290 w 3150006"/>
              <a:gd name="connsiteY65" fmla="*/ 1448255 h 1601150"/>
              <a:gd name="connsiteX66" fmla="*/ 2121433 w 3150006"/>
              <a:gd name="connsiteY66" fmla="*/ 1271139 h 1601150"/>
              <a:gd name="connsiteX67" fmla="*/ 2153576 w 3150006"/>
              <a:gd name="connsiteY67" fmla="*/ 1047967 h 1601150"/>
              <a:gd name="connsiteX68" fmla="*/ 2185719 w 3150006"/>
              <a:gd name="connsiteY68" fmla="*/ 800575 h 1601150"/>
              <a:gd name="connsiteX69" fmla="*/ 2217862 w 3150006"/>
              <a:gd name="connsiteY69" fmla="*/ 553182 h 1601150"/>
              <a:gd name="connsiteX70" fmla="*/ 2250005 w 3150006"/>
              <a:gd name="connsiteY70" fmla="*/ 330011 h 1601150"/>
              <a:gd name="connsiteX71" fmla="*/ 2282148 w 3150006"/>
              <a:gd name="connsiteY71" fmla="*/ 152895 h 1601150"/>
              <a:gd name="connsiteX72" fmla="*/ 2314291 w 3150006"/>
              <a:gd name="connsiteY72" fmla="*/ 39183 h 1601150"/>
              <a:gd name="connsiteX73" fmla="*/ 2346433 w 3150006"/>
              <a:gd name="connsiteY73" fmla="*/ 0 h 1601150"/>
              <a:gd name="connsiteX74" fmla="*/ 2378576 w 3150006"/>
              <a:gd name="connsiteY74" fmla="*/ 39183 h 1601150"/>
              <a:gd name="connsiteX75" fmla="*/ 2410719 w 3150006"/>
              <a:gd name="connsiteY75" fmla="*/ 152895 h 1601150"/>
              <a:gd name="connsiteX76" fmla="*/ 2442862 w 3150006"/>
              <a:gd name="connsiteY76" fmla="*/ 330011 h 1601150"/>
              <a:gd name="connsiteX77" fmla="*/ 2475005 w 3150006"/>
              <a:gd name="connsiteY77" fmla="*/ 553182 h 1601150"/>
              <a:gd name="connsiteX78" fmla="*/ 2507148 w 3150006"/>
              <a:gd name="connsiteY78" fmla="*/ 800575 h 1601150"/>
              <a:gd name="connsiteX79" fmla="*/ 2539291 w 3150006"/>
              <a:gd name="connsiteY79" fmla="*/ 1047967 h 1601150"/>
              <a:gd name="connsiteX80" fmla="*/ 2571434 w 3150006"/>
              <a:gd name="connsiteY80" fmla="*/ 1271139 h 1601150"/>
              <a:gd name="connsiteX81" fmla="*/ 2603577 w 3150006"/>
              <a:gd name="connsiteY81" fmla="*/ 1448255 h 1601150"/>
              <a:gd name="connsiteX82" fmla="*/ 2635720 w 3150006"/>
              <a:gd name="connsiteY82" fmla="*/ 1561967 h 1601150"/>
              <a:gd name="connsiteX83" fmla="*/ 2667862 w 3150006"/>
              <a:gd name="connsiteY83" fmla="*/ 1601150 h 1601150"/>
              <a:gd name="connsiteX84" fmla="*/ 2700006 w 3150006"/>
              <a:gd name="connsiteY84" fmla="*/ 1561967 h 1601150"/>
              <a:gd name="connsiteX85" fmla="*/ 2732148 w 3150006"/>
              <a:gd name="connsiteY85" fmla="*/ 1448255 h 1601150"/>
              <a:gd name="connsiteX86" fmla="*/ 2764291 w 3150006"/>
              <a:gd name="connsiteY86" fmla="*/ 1271139 h 1601150"/>
              <a:gd name="connsiteX87" fmla="*/ 2796434 w 3150006"/>
              <a:gd name="connsiteY87" fmla="*/ 1047967 h 1601150"/>
              <a:gd name="connsiteX88" fmla="*/ 2828577 w 3150006"/>
              <a:gd name="connsiteY88" fmla="*/ 800575 h 1601150"/>
              <a:gd name="connsiteX89" fmla="*/ 2860720 w 3150006"/>
              <a:gd name="connsiteY89" fmla="*/ 553182 h 1601150"/>
              <a:gd name="connsiteX90" fmla="*/ 2892863 w 3150006"/>
              <a:gd name="connsiteY90" fmla="*/ 330011 h 1601150"/>
              <a:gd name="connsiteX91" fmla="*/ 2925006 w 3150006"/>
              <a:gd name="connsiteY91" fmla="*/ 152895 h 1601150"/>
              <a:gd name="connsiteX92" fmla="*/ 2957149 w 3150006"/>
              <a:gd name="connsiteY92" fmla="*/ 39183 h 1601150"/>
              <a:gd name="connsiteX93" fmla="*/ 2989292 w 3150006"/>
              <a:gd name="connsiteY93" fmla="*/ 0 h 1601150"/>
              <a:gd name="connsiteX94" fmla="*/ 3021435 w 3150006"/>
              <a:gd name="connsiteY94" fmla="*/ 39183 h 1601150"/>
              <a:gd name="connsiteX95" fmla="*/ 3053578 w 3150006"/>
              <a:gd name="connsiteY95" fmla="*/ 152895 h 1601150"/>
              <a:gd name="connsiteX96" fmla="*/ 3085721 w 3150006"/>
              <a:gd name="connsiteY96" fmla="*/ 330011 h 1601150"/>
              <a:gd name="connsiteX97" fmla="*/ 3117864 w 3150006"/>
              <a:gd name="connsiteY97" fmla="*/ 553182 h 1601150"/>
              <a:gd name="connsiteX98" fmla="*/ 3150006 w 3150006"/>
              <a:gd name="connsiteY98" fmla="*/ 800575 h 1601150"/>
              <a:gd name="connsiteX0" fmla="*/ 0 w 3117863"/>
              <a:gd name="connsiteY0" fmla="*/ 1448255 h 1601150"/>
              <a:gd name="connsiteX1" fmla="*/ 32143 w 3117863"/>
              <a:gd name="connsiteY1" fmla="*/ 1561967 h 1601150"/>
              <a:gd name="connsiteX2" fmla="*/ 64286 w 3117863"/>
              <a:gd name="connsiteY2" fmla="*/ 1601150 h 1601150"/>
              <a:gd name="connsiteX3" fmla="*/ 96429 w 3117863"/>
              <a:gd name="connsiteY3" fmla="*/ 1561967 h 1601150"/>
              <a:gd name="connsiteX4" fmla="*/ 128571 w 3117863"/>
              <a:gd name="connsiteY4" fmla="*/ 1448255 h 1601150"/>
              <a:gd name="connsiteX5" fmla="*/ 160714 w 3117863"/>
              <a:gd name="connsiteY5" fmla="*/ 1271139 h 1601150"/>
              <a:gd name="connsiteX6" fmla="*/ 192857 w 3117863"/>
              <a:gd name="connsiteY6" fmla="*/ 1047967 h 1601150"/>
              <a:gd name="connsiteX7" fmla="*/ 225000 w 3117863"/>
              <a:gd name="connsiteY7" fmla="*/ 800575 h 1601150"/>
              <a:gd name="connsiteX8" fmla="*/ 257143 w 3117863"/>
              <a:gd name="connsiteY8" fmla="*/ 553182 h 1601150"/>
              <a:gd name="connsiteX9" fmla="*/ 289286 w 3117863"/>
              <a:gd name="connsiteY9" fmla="*/ 330011 h 1601150"/>
              <a:gd name="connsiteX10" fmla="*/ 321429 w 3117863"/>
              <a:gd name="connsiteY10" fmla="*/ 152895 h 1601150"/>
              <a:gd name="connsiteX11" fmla="*/ 353572 w 3117863"/>
              <a:gd name="connsiteY11" fmla="*/ 39183 h 1601150"/>
              <a:gd name="connsiteX12" fmla="*/ 385715 w 3117863"/>
              <a:gd name="connsiteY12" fmla="*/ 0 h 1601150"/>
              <a:gd name="connsiteX13" fmla="*/ 417858 w 3117863"/>
              <a:gd name="connsiteY13" fmla="*/ 39183 h 1601150"/>
              <a:gd name="connsiteX14" fmla="*/ 450001 w 3117863"/>
              <a:gd name="connsiteY14" fmla="*/ 152895 h 1601150"/>
              <a:gd name="connsiteX15" fmla="*/ 482144 w 3117863"/>
              <a:gd name="connsiteY15" fmla="*/ 330011 h 1601150"/>
              <a:gd name="connsiteX16" fmla="*/ 514287 w 3117863"/>
              <a:gd name="connsiteY16" fmla="*/ 553182 h 1601150"/>
              <a:gd name="connsiteX17" fmla="*/ 546430 w 3117863"/>
              <a:gd name="connsiteY17" fmla="*/ 800575 h 1601150"/>
              <a:gd name="connsiteX18" fmla="*/ 578572 w 3117863"/>
              <a:gd name="connsiteY18" fmla="*/ 1047967 h 1601150"/>
              <a:gd name="connsiteX19" fmla="*/ 610715 w 3117863"/>
              <a:gd name="connsiteY19" fmla="*/ 1271139 h 1601150"/>
              <a:gd name="connsiteX20" fmla="*/ 642858 w 3117863"/>
              <a:gd name="connsiteY20" fmla="*/ 1448255 h 1601150"/>
              <a:gd name="connsiteX21" fmla="*/ 675001 w 3117863"/>
              <a:gd name="connsiteY21" fmla="*/ 1561967 h 1601150"/>
              <a:gd name="connsiteX22" fmla="*/ 707144 w 3117863"/>
              <a:gd name="connsiteY22" fmla="*/ 1601150 h 1601150"/>
              <a:gd name="connsiteX23" fmla="*/ 739287 w 3117863"/>
              <a:gd name="connsiteY23" fmla="*/ 1561967 h 1601150"/>
              <a:gd name="connsiteX24" fmla="*/ 771430 w 3117863"/>
              <a:gd name="connsiteY24" fmla="*/ 1448255 h 1601150"/>
              <a:gd name="connsiteX25" fmla="*/ 803573 w 3117863"/>
              <a:gd name="connsiteY25" fmla="*/ 1271139 h 1601150"/>
              <a:gd name="connsiteX26" fmla="*/ 835716 w 3117863"/>
              <a:gd name="connsiteY26" fmla="*/ 1047967 h 1601150"/>
              <a:gd name="connsiteX27" fmla="*/ 867859 w 3117863"/>
              <a:gd name="connsiteY27" fmla="*/ 800575 h 1601150"/>
              <a:gd name="connsiteX28" fmla="*/ 900001 w 3117863"/>
              <a:gd name="connsiteY28" fmla="*/ 553182 h 1601150"/>
              <a:gd name="connsiteX29" fmla="*/ 932145 w 3117863"/>
              <a:gd name="connsiteY29" fmla="*/ 330011 h 1601150"/>
              <a:gd name="connsiteX30" fmla="*/ 964288 w 3117863"/>
              <a:gd name="connsiteY30" fmla="*/ 152895 h 1601150"/>
              <a:gd name="connsiteX31" fmla="*/ 996430 w 3117863"/>
              <a:gd name="connsiteY31" fmla="*/ 39183 h 1601150"/>
              <a:gd name="connsiteX32" fmla="*/ 1028573 w 3117863"/>
              <a:gd name="connsiteY32" fmla="*/ 0 h 1601150"/>
              <a:gd name="connsiteX33" fmla="*/ 1060716 w 3117863"/>
              <a:gd name="connsiteY33" fmla="*/ 39183 h 1601150"/>
              <a:gd name="connsiteX34" fmla="*/ 1092859 w 3117863"/>
              <a:gd name="connsiteY34" fmla="*/ 152895 h 1601150"/>
              <a:gd name="connsiteX35" fmla="*/ 1125002 w 3117863"/>
              <a:gd name="connsiteY35" fmla="*/ 330011 h 1601150"/>
              <a:gd name="connsiteX36" fmla="*/ 1157145 w 3117863"/>
              <a:gd name="connsiteY36" fmla="*/ 553182 h 1601150"/>
              <a:gd name="connsiteX37" fmla="*/ 1189288 w 3117863"/>
              <a:gd name="connsiteY37" fmla="*/ 800575 h 1601150"/>
              <a:gd name="connsiteX38" fmla="*/ 1221431 w 3117863"/>
              <a:gd name="connsiteY38" fmla="*/ 1047967 h 1601150"/>
              <a:gd name="connsiteX39" fmla="*/ 1253574 w 3117863"/>
              <a:gd name="connsiteY39" fmla="*/ 1271139 h 1601150"/>
              <a:gd name="connsiteX40" fmla="*/ 1285717 w 3117863"/>
              <a:gd name="connsiteY40" fmla="*/ 1448255 h 1601150"/>
              <a:gd name="connsiteX41" fmla="*/ 1317860 w 3117863"/>
              <a:gd name="connsiteY41" fmla="*/ 1561967 h 1601150"/>
              <a:gd name="connsiteX42" fmla="*/ 1350003 w 3117863"/>
              <a:gd name="connsiteY42" fmla="*/ 1601150 h 1601150"/>
              <a:gd name="connsiteX43" fmla="*/ 1382146 w 3117863"/>
              <a:gd name="connsiteY43" fmla="*/ 1561967 h 1601150"/>
              <a:gd name="connsiteX44" fmla="*/ 1414288 w 3117863"/>
              <a:gd name="connsiteY44" fmla="*/ 1448255 h 1601150"/>
              <a:gd name="connsiteX45" fmla="*/ 1446432 w 3117863"/>
              <a:gd name="connsiteY45" fmla="*/ 1271139 h 1601150"/>
              <a:gd name="connsiteX46" fmla="*/ 1478574 w 3117863"/>
              <a:gd name="connsiteY46" fmla="*/ 1047967 h 1601150"/>
              <a:gd name="connsiteX47" fmla="*/ 1510717 w 3117863"/>
              <a:gd name="connsiteY47" fmla="*/ 800575 h 1601150"/>
              <a:gd name="connsiteX48" fmla="*/ 1542860 w 3117863"/>
              <a:gd name="connsiteY48" fmla="*/ 553182 h 1601150"/>
              <a:gd name="connsiteX49" fmla="*/ 1575003 w 3117863"/>
              <a:gd name="connsiteY49" fmla="*/ 330011 h 1601150"/>
              <a:gd name="connsiteX50" fmla="*/ 1607146 w 3117863"/>
              <a:gd name="connsiteY50" fmla="*/ 152895 h 1601150"/>
              <a:gd name="connsiteX51" fmla="*/ 1639289 w 3117863"/>
              <a:gd name="connsiteY51" fmla="*/ 39183 h 1601150"/>
              <a:gd name="connsiteX52" fmla="*/ 1671432 w 3117863"/>
              <a:gd name="connsiteY52" fmla="*/ 0 h 1601150"/>
              <a:gd name="connsiteX53" fmla="*/ 1703575 w 3117863"/>
              <a:gd name="connsiteY53" fmla="*/ 39183 h 1601150"/>
              <a:gd name="connsiteX54" fmla="*/ 1735718 w 3117863"/>
              <a:gd name="connsiteY54" fmla="*/ 152895 h 1601150"/>
              <a:gd name="connsiteX55" fmla="*/ 1767861 w 3117863"/>
              <a:gd name="connsiteY55" fmla="*/ 330011 h 1601150"/>
              <a:gd name="connsiteX56" fmla="*/ 1800003 w 3117863"/>
              <a:gd name="connsiteY56" fmla="*/ 553182 h 1601150"/>
              <a:gd name="connsiteX57" fmla="*/ 1832146 w 3117863"/>
              <a:gd name="connsiteY57" fmla="*/ 800575 h 1601150"/>
              <a:gd name="connsiteX58" fmla="*/ 1864290 w 3117863"/>
              <a:gd name="connsiteY58" fmla="*/ 1047967 h 1601150"/>
              <a:gd name="connsiteX59" fmla="*/ 1896432 w 3117863"/>
              <a:gd name="connsiteY59" fmla="*/ 1271139 h 1601150"/>
              <a:gd name="connsiteX60" fmla="*/ 1928575 w 3117863"/>
              <a:gd name="connsiteY60" fmla="*/ 1448255 h 1601150"/>
              <a:gd name="connsiteX61" fmla="*/ 1960718 w 3117863"/>
              <a:gd name="connsiteY61" fmla="*/ 1561967 h 1601150"/>
              <a:gd name="connsiteX62" fmla="*/ 1992861 w 3117863"/>
              <a:gd name="connsiteY62" fmla="*/ 1601150 h 1601150"/>
              <a:gd name="connsiteX63" fmla="*/ 2025004 w 3117863"/>
              <a:gd name="connsiteY63" fmla="*/ 1561967 h 1601150"/>
              <a:gd name="connsiteX64" fmla="*/ 2057147 w 3117863"/>
              <a:gd name="connsiteY64" fmla="*/ 1448255 h 1601150"/>
              <a:gd name="connsiteX65" fmla="*/ 2089290 w 3117863"/>
              <a:gd name="connsiteY65" fmla="*/ 1271139 h 1601150"/>
              <a:gd name="connsiteX66" fmla="*/ 2121433 w 3117863"/>
              <a:gd name="connsiteY66" fmla="*/ 1047967 h 1601150"/>
              <a:gd name="connsiteX67" fmla="*/ 2153576 w 3117863"/>
              <a:gd name="connsiteY67" fmla="*/ 800575 h 1601150"/>
              <a:gd name="connsiteX68" fmla="*/ 2185719 w 3117863"/>
              <a:gd name="connsiteY68" fmla="*/ 553182 h 1601150"/>
              <a:gd name="connsiteX69" fmla="*/ 2217862 w 3117863"/>
              <a:gd name="connsiteY69" fmla="*/ 330011 h 1601150"/>
              <a:gd name="connsiteX70" fmla="*/ 2250005 w 3117863"/>
              <a:gd name="connsiteY70" fmla="*/ 152895 h 1601150"/>
              <a:gd name="connsiteX71" fmla="*/ 2282148 w 3117863"/>
              <a:gd name="connsiteY71" fmla="*/ 39183 h 1601150"/>
              <a:gd name="connsiteX72" fmla="*/ 2314290 w 3117863"/>
              <a:gd name="connsiteY72" fmla="*/ 0 h 1601150"/>
              <a:gd name="connsiteX73" fmla="*/ 2346433 w 3117863"/>
              <a:gd name="connsiteY73" fmla="*/ 39183 h 1601150"/>
              <a:gd name="connsiteX74" fmla="*/ 2378576 w 3117863"/>
              <a:gd name="connsiteY74" fmla="*/ 152895 h 1601150"/>
              <a:gd name="connsiteX75" fmla="*/ 2410719 w 3117863"/>
              <a:gd name="connsiteY75" fmla="*/ 330011 h 1601150"/>
              <a:gd name="connsiteX76" fmla="*/ 2442862 w 3117863"/>
              <a:gd name="connsiteY76" fmla="*/ 553182 h 1601150"/>
              <a:gd name="connsiteX77" fmla="*/ 2475005 w 3117863"/>
              <a:gd name="connsiteY77" fmla="*/ 800575 h 1601150"/>
              <a:gd name="connsiteX78" fmla="*/ 2507148 w 3117863"/>
              <a:gd name="connsiteY78" fmla="*/ 1047967 h 1601150"/>
              <a:gd name="connsiteX79" fmla="*/ 2539291 w 3117863"/>
              <a:gd name="connsiteY79" fmla="*/ 1271139 h 1601150"/>
              <a:gd name="connsiteX80" fmla="*/ 2571434 w 3117863"/>
              <a:gd name="connsiteY80" fmla="*/ 1448255 h 1601150"/>
              <a:gd name="connsiteX81" fmla="*/ 2603577 w 3117863"/>
              <a:gd name="connsiteY81" fmla="*/ 1561967 h 1601150"/>
              <a:gd name="connsiteX82" fmla="*/ 2635719 w 3117863"/>
              <a:gd name="connsiteY82" fmla="*/ 1601150 h 1601150"/>
              <a:gd name="connsiteX83" fmla="*/ 2667863 w 3117863"/>
              <a:gd name="connsiteY83" fmla="*/ 1561967 h 1601150"/>
              <a:gd name="connsiteX84" fmla="*/ 2700005 w 3117863"/>
              <a:gd name="connsiteY84" fmla="*/ 1448255 h 1601150"/>
              <a:gd name="connsiteX85" fmla="*/ 2732148 w 3117863"/>
              <a:gd name="connsiteY85" fmla="*/ 1271139 h 1601150"/>
              <a:gd name="connsiteX86" fmla="*/ 2764291 w 3117863"/>
              <a:gd name="connsiteY86" fmla="*/ 1047967 h 1601150"/>
              <a:gd name="connsiteX87" fmla="*/ 2796434 w 3117863"/>
              <a:gd name="connsiteY87" fmla="*/ 800575 h 1601150"/>
              <a:gd name="connsiteX88" fmla="*/ 2828577 w 3117863"/>
              <a:gd name="connsiteY88" fmla="*/ 553182 h 1601150"/>
              <a:gd name="connsiteX89" fmla="*/ 2860720 w 3117863"/>
              <a:gd name="connsiteY89" fmla="*/ 330011 h 1601150"/>
              <a:gd name="connsiteX90" fmla="*/ 2892863 w 3117863"/>
              <a:gd name="connsiteY90" fmla="*/ 152895 h 1601150"/>
              <a:gd name="connsiteX91" fmla="*/ 2925006 w 3117863"/>
              <a:gd name="connsiteY91" fmla="*/ 39183 h 1601150"/>
              <a:gd name="connsiteX92" fmla="*/ 2957149 w 3117863"/>
              <a:gd name="connsiteY92" fmla="*/ 0 h 1601150"/>
              <a:gd name="connsiteX93" fmla="*/ 2989292 w 3117863"/>
              <a:gd name="connsiteY93" fmla="*/ 39183 h 1601150"/>
              <a:gd name="connsiteX94" fmla="*/ 3021435 w 3117863"/>
              <a:gd name="connsiteY94" fmla="*/ 152895 h 1601150"/>
              <a:gd name="connsiteX95" fmla="*/ 3053578 w 3117863"/>
              <a:gd name="connsiteY95" fmla="*/ 330011 h 1601150"/>
              <a:gd name="connsiteX96" fmla="*/ 3085721 w 3117863"/>
              <a:gd name="connsiteY96" fmla="*/ 553182 h 1601150"/>
              <a:gd name="connsiteX97" fmla="*/ 3117863 w 3117863"/>
              <a:gd name="connsiteY97" fmla="*/ 800575 h 1601150"/>
              <a:gd name="connsiteX0" fmla="*/ 0 w 3085720"/>
              <a:gd name="connsiteY0" fmla="*/ 1561967 h 1601150"/>
              <a:gd name="connsiteX1" fmla="*/ 32143 w 3085720"/>
              <a:gd name="connsiteY1" fmla="*/ 1601150 h 1601150"/>
              <a:gd name="connsiteX2" fmla="*/ 64286 w 3085720"/>
              <a:gd name="connsiteY2" fmla="*/ 1561967 h 1601150"/>
              <a:gd name="connsiteX3" fmla="*/ 96428 w 3085720"/>
              <a:gd name="connsiteY3" fmla="*/ 1448255 h 1601150"/>
              <a:gd name="connsiteX4" fmla="*/ 128571 w 3085720"/>
              <a:gd name="connsiteY4" fmla="*/ 1271139 h 1601150"/>
              <a:gd name="connsiteX5" fmla="*/ 160714 w 3085720"/>
              <a:gd name="connsiteY5" fmla="*/ 1047967 h 1601150"/>
              <a:gd name="connsiteX6" fmla="*/ 192857 w 3085720"/>
              <a:gd name="connsiteY6" fmla="*/ 800575 h 1601150"/>
              <a:gd name="connsiteX7" fmla="*/ 225000 w 3085720"/>
              <a:gd name="connsiteY7" fmla="*/ 553182 h 1601150"/>
              <a:gd name="connsiteX8" fmla="*/ 257143 w 3085720"/>
              <a:gd name="connsiteY8" fmla="*/ 330011 h 1601150"/>
              <a:gd name="connsiteX9" fmla="*/ 289286 w 3085720"/>
              <a:gd name="connsiteY9" fmla="*/ 152895 h 1601150"/>
              <a:gd name="connsiteX10" fmla="*/ 321429 w 3085720"/>
              <a:gd name="connsiteY10" fmla="*/ 39183 h 1601150"/>
              <a:gd name="connsiteX11" fmla="*/ 353572 w 3085720"/>
              <a:gd name="connsiteY11" fmla="*/ 0 h 1601150"/>
              <a:gd name="connsiteX12" fmla="*/ 385715 w 3085720"/>
              <a:gd name="connsiteY12" fmla="*/ 39183 h 1601150"/>
              <a:gd name="connsiteX13" fmla="*/ 417858 w 3085720"/>
              <a:gd name="connsiteY13" fmla="*/ 152895 h 1601150"/>
              <a:gd name="connsiteX14" fmla="*/ 450001 w 3085720"/>
              <a:gd name="connsiteY14" fmla="*/ 330011 h 1601150"/>
              <a:gd name="connsiteX15" fmla="*/ 482144 w 3085720"/>
              <a:gd name="connsiteY15" fmla="*/ 553182 h 1601150"/>
              <a:gd name="connsiteX16" fmla="*/ 514287 w 3085720"/>
              <a:gd name="connsiteY16" fmla="*/ 800575 h 1601150"/>
              <a:gd name="connsiteX17" fmla="*/ 546429 w 3085720"/>
              <a:gd name="connsiteY17" fmla="*/ 1047967 h 1601150"/>
              <a:gd name="connsiteX18" fmla="*/ 578572 w 3085720"/>
              <a:gd name="connsiteY18" fmla="*/ 1271139 h 1601150"/>
              <a:gd name="connsiteX19" fmla="*/ 610715 w 3085720"/>
              <a:gd name="connsiteY19" fmla="*/ 1448255 h 1601150"/>
              <a:gd name="connsiteX20" fmla="*/ 642858 w 3085720"/>
              <a:gd name="connsiteY20" fmla="*/ 1561967 h 1601150"/>
              <a:gd name="connsiteX21" fmla="*/ 675001 w 3085720"/>
              <a:gd name="connsiteY21" fmla="*/ 1601150 h 1601150"/>
              <a:gd name="connsiteX22" fmla="*/ 707144 w 3085720"/>
              <a:gd name="connsiteY22" fmla="*/ 1561967 h 1601150"/>
              <a:gd name="connsiteX23" fmla="*/ 739287 w 3085720"/>
              <a:gd name="connsiteY23" fmla="*/ 1448255 h 1601150"/>
              <a:gd name="connsiteX24" fmla="*/ 771430 w 3085720"/>
              <a:gd name="connsiteY24" fmla="*/ 1271139 h 1601150"/>
              <a:gd name="connsiteX25" fmla="*/ 803573 w 3085720"/>
              <a:gd name="connsiteY25" fmla="*/ 1047967 h 1601150"/>
              <a:gd name="connsiteX26" fmla="*/ 835716 w 3085720"/>
              <a:gd name="connsiteY26" fmla="*/ 800575 h 1601150"/>
              <a:gd name="connsiteX27" fmla="*/ 867858 w 3085720"/>
              <a:gd name="connsiteY27" fmla="*/ 553182 h 1601150"/>
              <a:gd name="connsiteX28" fmla="*/ 900002 w 3085720"/>
              <a:gd name="connsiteY28" fmla="*/ 330011 h 1601150"/>
              <a:gd name="connsiteX29" fmla="*/ 932145 w 3085720"/>
              <a:gd name="connsiteY29" fmla="*/ 152895 h 1601150"/>
              <a:gd name="connsiteX30" fmla="*/ 964287 w 3085720"/>
              <a:gd name="connsiteY30" fmla="*/ 39183 h 1601150"/>
              <a:gd name="connsiteX31" fmla="*/ 996430 w 3085720"/>
              <a:gd name="connsiteY31" fmla="*/ 0 h 1601150"/>
              <a:gd name="connsiteX32" fmla="*/ 1028573 w 3085720"/>
              <a:gd name="connsiteY32" fmla="*/ 39183 h 1601150"/>
              <a:gd name="connsiteX33" fmla="*/ 1060716 w 3085720"/>
              <a:gd name="connsiteY33" fmla="*/ 152895 h 1601150"/>
              <a:gd name="connsiteX34" fmla="*/ 1092859 w 3085720"/>
              <a:gd name="connsiteY34" fmla="*/ 330011 h 1601150"/>
              <a:gd name="connsiteX35" fmla="*/ 1125002 w 3085720"/>
              <a:gd name="connsiteY35" fmla="*/ 553182 h 1601150"/>
              <a:gd name="connsiteX36" fmla="*/ 1157145 w 3085720"/>
              <a:gd name="connsiteY36" fmla="*/ 800575 h 1601150"/>
              <a:gd name="connsiteX37" fmla="*/ 1189288 w 3085720"/>
              <a:gd name="connsiteY37" fmla="*/ 1047967 h 1601150"/>
              <a:gd name="connsiteX38" fmla="*/ 1221431 w 3085720"/>
              <a:gd name="connsiteY38" fmla="*/ 1271139 h 1601150"/>
              <a:gd name="connsiteX39" fmla="*/ 1253574 w 3085720"/>
              <a:gd name="connsiteY39" fmla="*/ 1448255 h 1601150"/>
              <a:gd name="connsiteX40" fmla="*/ 1285717 w 3085720"/>
              <a:gd name="connsiteY40" fmla="*/ 1561967 h 1601150"/>
              <a:gd name="connsiteX41" fmla="*/ 1317860 w 3085720"/>
              <a:gd name="connsiteY41" fmla="*/ 1601150 h 1601150"/>
              <a:gd name="connsiteX42" fmla="*/ 1350003 w 3085720"/>
              <a:gd name="connsiteY42" fmla="*/ 1561967 h 1601150"/>
              <a:gd name="connsiteX43" fmla="*/ 1382145 w 3085720"/>
              <a:gd name="connsiteY43" fmla="*/ 1448255 h 1601150"/>
              <a:gd name="connsiteX44" fmla="*/ 1414289 w 3085720"/>
              <a:gd name="connsiteY44" fmla="*/ 1271139 h 1601150"/>
              <a:gd name="connsiteX45" fmla="*/ 1446431 w 3085720"/>
              <a:gd name="connsiteY45" fmla="*/ 1047967 h 1601150"/>
              <a:gd name="connsiteX46" fmla="*/ 1478574 w 3085720"/>
              <a:gd name="connsiteY46" fmla="*/ 800575 h 1601150"/>
              <a:gd name="connsiteX47" fmla="*/ 1510717 w 3085720"/>
              <a:gd name="connsiteY47" fmla="*/ 553182 h 1601150"/>
              <a:gd name="connsiteX48" fmla="*/ 1542860 w 3085720"/>
              <a:gd name="connsiteY48" fmla="*/ 330011 h 1601150"/>
              <a:gd name="connsiteX49" fmla="*/ 1575003 w 3085720"/>
              <a:gd name="connsiteY49" fmla="*/ 152895 h 1601150"/>
              <a:gd name="connsiteX50" fmla="*/ 1607146 w 3085720"/>
              <a:gd name="connsiteY50" fmla="*/ 39183 h 1601150"/>
              <a:gd name="connsiteX51" fmla="*/ 1639289 w 3085720"/>
              <a:gd name="connsiteY51" fmla="*/ 0 h 1601150"/>
              <a:gd name="connsiteX52" fmla="*/ 1671432 w 3085720"/>
              <a:gd name="connsiteY52" fmla="*/ 39183 h 1601150"/>
              <a:gd name="connsiteX53" fmla="*/ 1703575 w 3085720"/>
              <a:gd name="connsiteY53" fmla="*/ 152895 h 1601150"/>
              <a:gd name="connsiteX54" fmla="*/ 1735718 w 3085720"/>
              <a:gd name="connsiteY54" fmla="*/ 330011 h 1601150"/>
              <a:gd name="connsiteX55" fmla="*/ 1767860 w 3085720"/>
              <a:gd name="connsiteY55" fmla="*/ 553182 h 1601150"/>
              <a:gd name="connsiteX56" fmla="*/ 1800003 w 3085720"/>
              <a:gd name="connsiteY56" fmla="*/ 800575 h 1601150"/>
              <a:gd name="connsiteX57" fmla="*/ 1832147 w 3085720"/>
              <a:gd name="connsiteY57" fmla="*/ 1047967 h 1601150"/>
              <a:gd name="connsiteX58" fmla="*/ 1864289 w 3085720"/>
              <a:gd name="connsiteY58" fmla="*/ 1271139 h 1601150"/>
              <a:gd name="connsiteX59" fmla="*/ 1896432 w 3085720"/>
              <a:gd name="connsiteY59" fmla="*/ 1448255 h 1601150"/>
              <a:gd name="connsiteX60" fmla="*/ 1928575 w 3085720"/>
              <a:gd name="connsiteY60" fmla="*/ 1561967 h 1601150"/>
              <a:gd name="connsiteX61" fmla="*/ 1960718 w 3085720"/>
              <a:gd name="connsiteY61" fmla="*/ 1601150 h 1601150"/>
              <a:gd name="connsiteX62" fmla="*/ 1992861 w 3085720"/>
              <a:gd name="connsiteY62" fmla="*/ 1561967 h 1601150"/>
              <a:gd name="connsiteX63" fmla="*/ 2025004 w 3085720"/>
              <a:gd name="connsiteY63" fmla="*/ 1448255 h 1601150"/>
              <a:gd name="connsiteX64" fmla="*/ 2057147 w 3085720"/>
              <a:gd name="connsiteY64" fmla="*/ 1271139 h 1601150"/>
              <a:gd name="connsiteX65" fmla="*/ 2089290 w 3085720"/>
              <a:gd name="connsiteY65" fmla="*/ 1047967 h 1601150"/>
              <a:gd name="connsiteX66" fmla="*/ 2121433 w 3085720"/>
              <a:gd name="connsiteY66" fmla="*/ 800575 h 1601150"/>
              <a:gd name="connsiteX67" fmla="*/ 2153576 w 3085720"/>
              <a:gd name="connsiteY67" fmla="*/ 553182 h 1601150"/>
              <a:gd name="connsiteX68" fmla="*/ 2185719 w 3085720"/>
              <a:gd name="connsiteY68" fmla="*/ 330011 h 1601150"/>
              <a:gd name="connsiteX69" fmla="*/ 2217862 w 3085720"/>
              <a:gd name="connsiteY69" fmla="*/ 152895 h 1601150"/>
              <a:gd name="connsiteX70" fmla="*/ 2250005 w 3085720"/>
              <a:gd name="connsiteY70" fmla="*/ 39183 h 1601150"/>
              <a:gd name="connsiteX71" fmla="*/ 2282147 w 3085720"/>
              <a:gd name="connsiteY71" fmla="*/ 0 h 1601150"/>
              <a:gd name="connsiteX72" fmla="*/ 2314290 w 3085720"/>
              <a:gd name="connsiteY72" fmla="*/ 39183 h 1601150"/>
              <a:gd name="connsiteX73" fmla="*/ 2346433 w 3085720"/>
              <a:gd name="connsiteY73" fmla="*/ 152895 h 1601150"/>
              <a:gd name="connsiteX74" fmla="*/ 2378576 w 3085720"/>
              <a:gd name="connsiteY74" fmla="*/ 330011 h 1601150"/>
              <a:gd name="connsiteX75" fmla="*/ 2410719 w 3085720"/>
              <a:gd name="connsiteY75" fmla="*/ 553182 h 1601150"/>
              <a:gd name="connsiteX76" fmla="*/ 2442862 w 3085720"/>
              <a:gd name="connsiteY76" fmla="*/ 800575 h 1601150"/>
              <a:gd name="connsiteX77" fmla="*/ 2475005 w 3085720"/>
              <a:gd name="connsiteY77" fmla="*/ 1047967 h 1601150"/>
              <a:gd name="connsiteX78" fmla="*/ 2507148 w 3085720"/>
              <a:gd name="connsiteY78" fmla="*/ 1271139 h 1601150"/>
              <a:gd name="connsiteX79" fmla="*/ 2539291 w 3085720"/>
              <a:gd name="connsiteY79" fmla="*/ 1448255 h 1601150"/>
              <a:gd name="connsiteX80" fmla="*/ 2571434 w 3085720"/>
              <a:gd name="connsiteY80" fmla="*/ 1561967 h 1601150"/>
              <a:gd name="connsiteX81" fmla="*/ 2603576 w 3085720"/>
              <a:gd name="connsiteY81" fmla="*/ 1601150 h 1601150"/>
              <a:gd name="connsiteX82" fmla="*/ 2635720 w 3085720"/>
              <a:gd name="connsiteY82" fmla="*/ 1561967 h 1601150"/>
              <a:gd name="connsiteX83" fmla="*/ 2667862 w 3085720"/>
              <a:gd name="connsiteY83" fmla="*/ 1448255 h 1601150"/>
              <a:gd name="connsiteX84" fmla="*/ 2700005 w 3085720"/>
              <a:gd name="connsiteY84" fmla="*/ 1271139 h 1601150"/>
              <a:gd name="connsiteX85" fmla="*/ 2732148 w 3085720"/>
              <a:gd name="connsiteY85" fmla="*/ 1047967 h 1601150"/>
              <a:gd name="connsiteX86" fmla="*/ 2764291 w 3085720"/>
              <a:gd name="connsiteY86" fmla="*/ 800575 h 1601150"/>
              <a:gd name="connsiteX87" fmla="*/ 2796434 w 3085720"/>
              <a:gd name="connsiteY87" fmla="*/ 553182 h 1601150"/>
              <a:gd name="connsiteX88" fmla="*/ 2828577 w 3085720"/>
              <a:gd name="connsiteY88" fmla="*/ 330011 h 1601150"/>
              <a:gd name="connsiteX89" fmla="*/ 2860720 w 3085720"/>
              <a:gd name="connsiteY89" fmla="*/ 152895 h 1601150"/>
              <a:gd name="connsiteX90" fmla="*/ 2892863 w 3085720"/>
              <a:gd name="connsiteY90" fmla="*/ 39183 h 1601150"/>
              <a:gd name="connsiteX91" fmla="*/ 2925006 w 3085720"/>
              <a:gd name="connsiteY91" fmla="*/ 0 h 1601150"/>
              <a:gd name="connsiteX92" fmla="*/ 2957149 w 3085720"/>
              <a:gd name="connsiteY92" fmla="*/ 39183 h 1601150"/>
              <a:gd name="connsiteX93" fmla="*/ 2989292 w 3085720"/>
              <a:gd name="connsiteY93" fmla="*/ 152895 h 1601150"/>
              <a:gd name="connsiteX94" fmla="*/ 3021435 w 3085720"/>
              <a:gd name="connsiteY94" fmla="*/ 330011 h 1601150"/>
              <a:gd name="connsiteX95" fmla="*/ 3053578 w 3085720"/>
              <a:gd name="connsiteY95" fmla="*/ 553182 h 1601150"/>
              <a:gd name="connsiteX96" fmla="*/ 3085720 w 3085720"/>
              <a:gd name="connsiteY96" fmla="*/ 800575 h 1601150"/>
              <a:gd name="connsiteX0" fmla="*/ 0 w 3053577"/>
              <a:gd name="connsiteY0" fmla="*/ 1601150 h 1601150"/>
              <a:gd name="connsiteX1" fmla="*/ 32143 w 3053577"/>
              <a:gd name="connsiteY1" fmla="*/ 1561967 h 1601150"/>
              <a:gd name="connsiteX2" fmla="*/ 64285 w 3053577"/>
              <a:gd name="connsiteY2" fmla="*/ 1448255 h 1601150"/>
              <a:gd name="connsiteX3" fmla="*/ 96428 w 3053577"/>
              <a:gd name="connsiteY3" fmla="*/ 1271139 h 1601150"/>
              <a:gd name="connsiteX4" fmla="*/ 128571 w 3053577"/>
              <a:gd name="connsiteY4" fmla="*/ 1047967 h 1601150"/>
              <a:gd name="connsiteX5" fmla="*/ 160714 w 3053577"/>
              <a:gd name="connsiteY5" fmla="*/ 800575 h 1601150"/>
              <a:gd name="connsiteX6" fmla="*/ 192857 w 3053577"/>
              <a:gd name="connsiteY6" fmla="*/ 553182 h 1601150"/>
              <a:gd name="connsiteX7" fmla="*/ 225000 w 3053577"/>
              <a:gd name="connsiteY7" fmla="*/ 330011 h 1601150"/>
              <a:gd name="connsiteX8" fmla="*/ 257143 w 3053577"/>
              <a:gd name="connsiteY8" fmla="*/ 152895 h 1601150"/>
              <a:gd name="connsiteX9" fmla="*/ 289286 w 3053577"/>
              <a:gd name="connsiteY9" fmla="*/ 39183 h 1601150"/>
              <a:gd name="connsiteX10" fmla="*/ 321429 w 3053577"/>
              <a:gd name="connsiteY10" fmla="*/ 0 h 1601150"/>
              <a:gd name="connsiteX11" fmla="*/ 353572 w 3053577"/>
              <a:gd name="connsiteY11" fmla="*/ 39183 h 1601150"/>
              <a:gd name="connsiteX12" fmla="*/ 385715 w 3053577"/>
              <a:gd name="connsiteY12" fmla="*/ 152895 h 1601150"/>
              <a:gd name="connsiteX13" fmla="*/ 417858 w 3053577"/>
              <a:gd name="connsiteY13" fmla="*/ 330011 h 1601150"/>
              <a:gd name="connsiteX14" fmla="*/ 450001 w 3053577"/>
              <a:gd name="connsiteY14" fmla="*/ 553182 h 1601150"/>
              <a:gd name="connsiteX15" fmla="*/ 482144 w 3053577"/>
              <a:gd name="connsiteY15" fmla="*/ 800575 h 1601150"/>
              <a:gd name="connsiteX16" fmla="*/ 514286 w 3053577"/>
              <a:gd name="connsiteY16" fmla="*/ 1047967 h 1601150"/>
              <a:gd name="connsiteX17" fmla="*/ 546429 w 3053577"/>
              <a:gd name="connsiteY17" fmla="*/ 1271139 h 1601150"/>
              <a:gd name="connsiteX18" fmla="*/ 578572 w 3053577"/>
              <a:gd name="connsiteY18" fmla="*/ 1448255 h 1601150"/>
              <a:gd name="connsiteX19" fmla="*/ 610715 w 3053577"/>
              <a:gd name="connsiteY19" fmla="*/ 1561967 h 1601150"/>
              <a:gd name="connsiteX20" fmla="*/ 642858 w 3053577"/>
              <a:gd name="connsiteY20" fmla="*/ 1601150 h 1601150"/>
              <a:gd name="connsiteX21" fmla="*/ 675001 w 3053577"/>
              <a:gd name="connsiteY21" fmla="*/ 1561967 h 1601150"/>
              <a:gd name="connsiteX22" fmla="*/ 707144 w 3053577"/>
              <a:gd name="connsiteY22" fmla="*/ 1448255 h 1601150"/>
              <a:gd name="connsiteX23" fmla="*/ 739287 w 3053577"/>
              <a:gd name="connsiteY23" fmla="*/ 1271139 h 1601150"/>
              <a:gd name="connsiteX24" fmla="*/ 771430 w 3053577"/>
              <a:gd name="connsiteY24" fmla="*/ 1047967 h 1601150"/>
              <a:gd name="connsiteX25" fmla="*/ 803573 w 3053577"/>
              <a:gd name="connsiteY25" fmla="*/ 800575 h 1601150"/>
              <a:gd name="connsiteX26" fmla="*/ 835715 w 3053577"/>
              <a:gd name="connsiteY26" fmla="*/ 553182 h 1601150"/>
              <a:gd name="connsiteX27" fmla="*/ 867859 w 3053577"/>
              <a:gd name="connsiteY27" fmla="*/ 330011 h 1601150"/>
              <a:gd name="connsiteX28" fmla="*/ 900002 w 3053577"/>
              <a:gd name="connsiteY28" fmla="*/ 152895 h 1601150"/>
              <a:gd name="connsiteX29" fmla="*/ 932144 w 3053577"/>
              <a:gd name="connsiteY29" fmla="*/ 39183 h 1601150"/>
              <a:gd name="connsiteX30" fmla="*/ 964287 w 3053577"/>
              <a:gd name="connsiteY30" fmla="*/ 0 h 1601150"/>
              <a:gd name="connsiteX31" fmla="*/ 996430 w 3053577"/>
              <a:gd name="connsiteY31" fmla="*/ 39183 h 1601150"/>
              <a:gd name="connsiteX32" fmla="*/ 1028573 w 3053577"/>
              <a:gd name="connsiteY32" fmla="*/ 152895 h 1601150"/>
              <a:gd name="connsiteX33" fmla="*/ 1060716 w 3053577"/>
              <a:gd name="connsiteY33" fmla="*/ 330011 h 1601150"/>
              <a:gd name="connsiteX34" fmla="*/ 1092859 w 3053577"/>
              <a:gd name="connsiteY34" fmla="*/ 553182 h 1601150"/>
              <a:gd name="connsiteX35" fmla="*/ 1125002 w 3053577"/>
              <a:gd name="connsiteY35" fmla="*/ 800575 h 1601150"/>
              <a:gd name="connsiteX36" fmla="*/ 1157145 w 3053577"/>
              <a:gd name="connsiteY36" fmla="*/ 1047967 h 1601150"/>
              <a:gd name="connsiteX37" fmla="*/ 1189288 w 3053577"/>
              <a:gd name="connsiteY37" fmla="*/ 1271139 h 1601150"/>
              <a:gd name="connsiteX38" fmla="*/ 1221431 w 3053577"/>
              <a:gd name="connsiteY38" fmla="*/ 1448255 h 1601150"/>
              <a:gd name="connsiteX39" fmla="*/ 1253574 w 3053577"/>
              <a:gd name="connsiteY39" fmla="*/ 1561967 h 1601150"/>
              <a:gd name="connsiteX40" fmla="*/ 1285717 w 3053577"/>
              <a:gd name="connsiteY40" fmla="*/ 1601150 h 1601150"/>
              <a:gd name="connsiteX41" fmla="*/ 1317860 w 3053577"/>
              <a:gd name="connsiteY41" fmla="*/ 1561967 h 1601150"/>
              <a:gd name="connsiteX42" fmla="*/ 1350002 w 3053577"/>
              <a:gd name="connsiteY42" fmla="*/ 1448255 h 1601150"/>
              <a:gd name="connsiteX43" fmla="*/ 1382146 w 3053577"/>
              <a:gd name="connsiteY43" fmla="*/ 1271139 h 1601150"/>
              <a:gd name="connsiteX44" fmla="*/ 1414288 w 3053577"/>
              <a:gd name="connsiteY44" fmla="*/ 1047967 h 1601150"/>
              <a:gd name="connsiteX45" fmla="*/ 1446431 w 3053577"/>
              <a:gd name="connsiteY45" fmla="*/ 800575 h 1601150"/>
              <a:gd name="connsiteX46" fmla="*/ 1478574 w 3053577"/>
              <a:gd name="connsiteY46" fmla="*/ 553182 h 1601150"/>
              <a:gd name="connsiteX47" fmla="*/ 1510717 w 3053577"/>
              <a:gd name="connsiteY47" fmla="*/ 330011 h 1601150"/>
              <a:gd name="connsiteX48" fmla="*/ 1542860 w 3053577"/>
              <a:gd name="connsiteY48" fmla="*/ 152895 h 1601150"/>
              <a:gd name="connsiteX49" fmla="*/ 1575003 w 3053577"/>
              <a:gd name="connsiteY49" fmla="*/ 39183 h 1601150"/>
              <a:gd name="connsiteX50" fmla="*/ 1607146 w 3053577"/>
              <a:gd name="connsiteY50" fmla="*/ 0 h 1601150"/>
              <a:gd name="connsiteX51" fmla="*/ 1639289 w 3053577"/>
              <a:gd name="connsiteY51" fmla="*/ 39183 h 1601150"/>
              <a:gd name="connsiteX52" fmla="*/ 1671432 w 3053577"/>
              <a:gd name="connsiteY52" fmla="*/ 152895 h 1601150"/>
              <a:gd name="connsiteX53" fmla="*/ 1703575 w 3053577"/>
              <a:gd name="connsiteY53" fmla="*/ 330011 h 1601150"/>
              <a:gd name="connsiteX54" fmla="*/ 1735717 w 3053577"/>
              <a:gd name="connsiteY54" fmla="*/ 553182 h 1601150"/>
              <a:gd name="connsiteX55" fmla="*/ 1767860 w 3053577"/>
              <a:gd name="connsiteY55" fmla="*/ 800575 h 1601150"/>
              <a:gd name="connsiteX56" fmla="*/ 1800004 w 3053577"/>
              <a:gd name="connsiteY56" fmla="*/ 1047967 h 1601150"/>
              <a:gd name="connsiteX57" fmla="*/ 1832146 w 3053577"/>
              <a:gd name="connsiteY57" fmla="*/ 1271139 h 1601150"/>
              <a:gd name="connsiteX58" fmla="*/ 1864289 w 3053577"/>
              <a:gd name="connsiteY58" fmla="*/ 1448255 h 1601150"/>
              <a:gd name="connsiteX59" fmla="*/ 1896432 w 3053577"/>
              <a:gd name="connsiteY59" fmla="*/ 1561967 h 1601150"/>
              <a:gd name="connsiteX60" fmla="*/ 1928575 w 3053577"/>
              <a:gd name="connsiteY60" fmla="*/ 1601150 h 1601150"/>
              <a:gd name="connsiteX61" fmla="*/ 1960718 w 3053577"/>
              <a:gd name="connsiteY61" fmla="*/ 1561967 h 1601150"/>
              <a:gd name="connsiteX62" fmla="*/ 1992861 w 3053577"/>
              <a:gd name="connsiteY62" fmla="*/ 1448255 h 1601150"/>
              <a:gd name="connsiteX63" fmla="*/ 2025004 w 3053577"/>
              <a:gd name="connsiteY63" fmla="*/ 1271139 h 1601150"/>
              <a:gd name="connsiteX64" fmla="*/ 2057147 w 3053577"/>
              <a:gd name="connsiteY64" fmla="*/ 1047967 h 1601150"/>
              <a:gd name="connsiteX65" fmla="*/ 2089290 w 3053577"/>
              <a:gd name="connsiteY65" fmla="*/ 800575 h 1601150"/>
              <a:gd name="connsiteX66" fmla="*/ 2121433 w 3053577"/>
              <a:gd name="connsiteY66" fmla="*/ 553182 h 1601150"/>
              <a:gd name="connsiteX67" fmla="*/ 2153576 w 3053577"/>
              <a:gd name="connsiteY67" fmla="*/ 330011 h 1601150"/>
              <a:gd name="connsiteX68" fmla="*/ 2185719 w 3053577"/>
              <a:gd name="connsiteY68" fmla="*/ 152895 h 1601150"/>
              <a:gd name="connsiteX69" fmla="*/ 2217862 w 3053577"/>
              <a:gd name="connsiteY69" fmla="*/ 39183 h 1601150"/>
              <a:gd name="connsiteX70" fmla="*/ 2250004 w 3053577"/>
              <a:gd name="connsiteY70" fmla="*/ 0 h 1601150"/>
              <a:gd name="connsiteX71" fmla="*/ 2282147 w 3053577"/>
              <a:gd name="connsiteY71" fmla="*/ 39183 h 1601150"/>
              <a:gd name="connsiteX72" fmla="*/ 2314290 w 3053577"/>
              <a:gd name="connsiteY72" fmla="*/ 152895 h 1601150"/>
              <a:gd name="connsiteX73" fmla="*/ 2346433 w 3053577"/>
              <a:gd name="connsiteY73" fmla="*/ 330011 h 1601150"/>
              <a:gd name="connsiteX74" fmla="*/ 2378576 w 3053577"/>
              <a:gd name="connsiteY74" fmla="*/ 553182 h 1601150"/>
              <a:gd name="connsiteX75" fmla="*/ 2410719 w 3053577"/>
              <a:gd name="connsiteY75" fmla="*/ 800575 h 1601150"/>
              <a:gd name="connsiteX76" fmla="*/ 2442862 w 3053577"/>
              <a:gd name="connsiteY76" fmla="*/ 1047967 h 1601150"/>
              <a:gd name="connsiteX77" fmla="*/ 2475005 w 3053577"/>
              <a:gd name="connsiteY77" fmla="*/ 1271139 h 1601150"/>
              <a:gd name="connsiteX78" fmla="*/ 2507148 w 3053577"/>
              <a:gd name="connsiteY78" fmla="*/ 1448255 h 1601150"/>
              <a:gd name="connsiteX79" fmla="*/ 2539291 w 3053577"/>
              <a:gd name="connsiteY79" fmla="*/ 1561967 h 1601150"/>
              <a:gd name="connsiteX80" fmla="*/ 2571433 w 3053577"/>
              <a:gd name="connsiteY80" fmla="*/ 1601150 h 1601150"/>
              <a:gd name="connsiteX81" fmla="*/ 2603577 w 3053577"/>
              <a:gd name="connsiteY81" fmla="*/ 1561967 h 1601150"/>
              <a:gd name="connsiteX82" fmla="*/ 2635719 w 3053577"/>
              <a:gd name="connsiteY82" fmla="*/ 1448255 h 1601150"/>
              <a:gd name="connsiteX83" fmla="*/ 2667862 w 3053577"/>
              <a:gd name="connsiteY83" fmla="*/ 1271139 h 1601150"/>
              <a:gd name="connsiteX84" fmla="*/ 2700005 w 3053577"/>
              <a:gd name="connsiteY84" fmla="*/ 1047967 h 1601150"/>
              <a:gd name="connsiteX85" fmla="*/ 2732148 w 3053577"/>
              <a:gd name="connsiteY85" fmla="*/ 800575 h 1601150"/>
              <a:gd name="connsiteX86" fmla="*/ 2764291 w 3053577"/>
              <a:gd name="connsiteY86" fmla="*/ 553182 h 1601150"/>
              <a:gd name="connsiteX87" fmla="*/ 2796434 w 3053577"/>
              <a:gd name="connsiteY87" fmla="*/ 330011 h 1601150"/>
              <a:gd name="connsiteX88" fmla="*/ 2828577 w 3053577"/>
              <a:gd name="connsiteY88" fmla="*/ 152895 h 1601150"/>
              <a:gd name="connsiteX89" fmla="*/ 2860720 w 3053577"/>
              <a:gd name="connsiteY89" fmla="*/ 39183 h 1601150"/>
              <a:gd name="connsiteX90" fmla="*/ 2892863 w 3053577"/>
              <a:gd name="connsiteY90" fmla="*/ 0 h 1601150"/>
              <a:gd name="connsiteX91" fmla="*/ 2925006 w 3053577"/>
              <a:gd name="connsiteY91" fmla="*/ 39183 h 1601150"/>
              <a:gd name="connsiteX92" fmla="*/ 2957149 w 3053577"/>
              <a:gd name="connsiteY92" fmla="*/ 152895 h 1601150"/>
              <a:gd name="connsiteX93" fmla="*/ 2989292 w 3053577"/>
              <a:gd name="connsiteY93" fmla="*/ 330011 h 1601150"/>
              <a:gd name="connsiteX94" fmla="*/ 3021435 w 3053577"/>
              <a:gd name="connsiteY94" fmla="*/ 553182 h 1601150"/>
              <a:gd name="connsiteX95" fmla="*/ 3053577 w 3053577"/>
              <a:gd name="connsiteY95" fmla="*/ 800575 h 1601150"/>
              <a:gd name="connsiteX0" fmla="*/ 0 w 3021434"/>
              <a:gd name="connsiteY0" fmla="*/ 1561967 h 1601150"/>
              <a:gd name="connsiteX1" fmla="*/ 32142 w 3021434"/>
              <a:gd name="connsiteY1" fmla="*/ 1448255 h 1601150"/>
              <a:gd name="connsiteX2" fmla="*/ 64285 w 3021434"/>
              <a:gd name="connsiteY2" fmla="*/ 1271139 h 1601150"/>
              <a:gd name="connsiteX3" fmla="*/ 96428 w 3021434"/>
              <a:gd name="connsiteY3" fmla="*/ 1047967 h 1601150"/>
              <a:gd name="connsiteX4" fmla="*/ 128571 w 3021434"/>
              <a:gd name="connsiteY4" fmla="*/ 800575 h 1601150"/>
              <a:gd name="connsiteX5" fmla="*/ 160714 w 3021434"/>
              <a:gd name="connsiteY5" fmla="*/ 553182 h 1601150"/>
              <a:gd name="connsiteX6" fmla="*/ 192857 w 3021434"/>
              <a:gd name="connsiteY6" fmla="*/ 330011 h 1601150"/>
              <a:gd name="connsiteX7" fmla="*/ 225000 w 3021434"/>
              <a:gd name="connsiteY7" fmla="*/ 152895 h 1601150"/>
              <a:gd name="connsiteX8" fmla="*/ 257143 w 3021434"/>
              <a:gd name="connsiteY8" fmla="*/ 39183 h 1601150"/>
              <a:gd name="connsiteX9" fmla="*/ 289286 w 3021434"/>
              <a:gd name="connsiteY9" fmla="*/ 0 h 1601150"/>
              <a:gd name="connsiteX10" fmla="*/ 321429 w 3021434"/>
              <a:gd name="connsiteY10" fmla="*/ 39183 h 1601150"/>
              <a:gd name="connsiteX11" fmla="*/ 353572 w 3021434"/>
              <a:gd name="connsiteY11" fmla="*/ 152895 h 1601150"/>
              <a:gd name="connsiteX12" fmla="*/ 385715 w 3021434"/>
              <a:gd name="connsiteY12" fmla="*/ 330011 h 1601150"/>
              <a:gd name="connsiteX13" fmla="*/ 417858 w 3021434"/>
              <a:gd name="connsiteY13" fmla="*/ 553182 h 1601150"/>
              <a:gd name="connsiteX14" fmla="*/ 450001 w 3021434"/>
              <a:gd name="connsiteY14" fmla="*/ 800575 h 1601150"/>
              <a:gd name="connsiteX15" fmla="*/ 482143 w 3021434"/>
              <a:gd name="connsiteY15" fmla="*/ 1047967 h 1601150"/>
              <a:gd name="connsiteX16" fmla="*/ 514286 w 3021434"/>
              <a:gd name="connsiteY16" fmla="*/ 1271139 h 1601150"/>
              <a:gd name="connsiteX17" fmla="*/ 546429 w 3021434"/>
              <a:gd name="connsiteY17" fmla="*/ 1448255 h 1601150"/>
              <a:gd name="connsiteX18" fmla="*/ 578572 w 3021434"/>
              <a:gd name="connsiteY18" fmla="*/ 1561967 h 1601150"/>
              <a:gd name="connsiteX19" fmla="*/ 610715 w 3021434"/>
              <a:gd name="connsiteY19" fmla="*/ 1601150 h 1601150"/>
              <a:gd name="connsiteX20" fmla="*/ 642858 w 3021434"/>
              <a:gd name="connsiteY20" fmla="*/ 1561967 h 1601150"/>
              <a:gd name="connsiteX21" fmla="*/ 675001 w 3021434"/>
              <a:gd name="connsiteY21" fmla="*/ 1448255 h 1601150"/>
              <a:gd name="connsiteX22" fmla="*/ 707144 w 3021434"/>
              <a:gd name="connsiteY22" fmla="*/ 1271139 h 1601150"/>
              <a:gd name="connsiteX23" fmla="*/ 739287 w 3021434"/>
              <a:gd name="connsiteY23" fmla="*/ 1047967 h 1601150"/>
              <a:gd name="connsiteX24" fmla="*/ 771430 w 3021434"/>
              <a:gd name="connsiteY24" fmla="*/ 800575 h 1601150"/>
              <a:gd name="connsiteX25" fmla="*/ 803572 w 3021434"/>
              <a:gd name="connsiteY25" fmla="*/ 553182 h 1601150"/>
              <a:gd name="connsiteX26" fmla="*/ 835716 w 3021434"/>
              <a:gd name="connsiteY26" fmla="*/ 330011 h 1601150"/>
              <a:gd name="connsiteX27" fmla="*/ 867859 w 3021434"/>
              <a:gd name="connsiteY27" fmla="*/ 152895 h 1601150"/>
              <a:gd name="connsiteX28" fmla="*/ 900001 w 3021434"/>
              <a:gd name="connsiteY28" fmla="*/ 39183 h 1601150"/>
              <a:gd name="connsiteX29" fmla="*/ 932144 w 3021434"/>
              <a:gd name="connsiteY29" fmla="*/ 0 h 1601150"/>
              <a:gd name="connsiteX30" fmla="*/ 964287 w 3021434"/>
              <a:gd name="connsiteY30" fmla="*/ 39183 h 1601150"/>
              <a:gd name="connsiteX31" fmla="*/ 996430 w 3021434"/>
              <a:gd name="connsiteY31" fmla="*/ 152895 h 1601150"/>
              <a:gd name="connsiteX32" fmla="*/ 1028573 w 3021434"/>
              <a:gd name="connsiteY32" fmla="*/ 330011 h 1601150"/>
              <a:gd name="connsiteX33" fmla="*/ 1060716 w 3021434"/>
              <a:gd name="connsiteY33" fmla="*/ 553182 h 1601150"/>
              <a:gd name="connsiteX34" fmla="*/ 1092859 w 3021434"/>
              <a:gd name="connsiteY34" fmla="*/ 800575 h 1601150"/>
              <a:gd name="connsiteX35" fmla="*/ 1125002 w 3021434"/>
              <a:gd name="connsiteY35" fmla="*/ 1047967 h 1601150"/>
              <a:gd name="connsiteX36" fmla="*/ 1157145 w 3021434"/>
              <a:gd name="connsiteY36" fmla="*/ 1271139 h 1601150"/>
              <a:gd name="connsiteX37" fmla="*/ 1189288 w 3021434"/>
              <a:gd name="connsiteY37" fmla="*/ 1448255 h 1601150"/>
              <a:gd name="connsiteX38" fmla="*/ 1221431 w 3021434"/>
              <a:gd name="connsiteY38" fmla="*/ 1561967 h 1601150"/>
              <a:gd name="connsiteX39" fmla="*/ 1253574 w 3021434"/>
              <a:gd name="connsiteY39" fmla="*/ 1601150 h 1601150"/>
              <a:gd name="connsiteX40" fmla="*/ 1285717 w 3021434"/>
              <a:gd name="connsiteY40" fmla="*/ 1561967 h 1601150"/>
              <a:gd name="connsiteX41" fmla="*/ 1317859 w 3021434"/>
              <a:gd name="connsiteY41" fmla="*/ 1448255 h 1601150"/>
              <a:gd name="connsiteX42" fmla="*/ 1350003 w 3021434"/>
              <a:gd name="connsiteY42" fmla="*/ 1271139 h 1601150"/>
              <a:gd name="connsiteX43" fmla="*/ 1382145 w 3021434"/>
              <a:gd name="connsiteY43" fmla="*/ 1047967 h 1601150"/>
              <a:gd name="connsiteX44" fmla="*/ 1414288 w 3021434"/>
              <a:gd name="connsiteY44" fmla="*/ 800575 h 1601150"/>
              <a:gd name="connsiteX45" fmla="*/ 1446431 w 3021434"/>
              <a:gd name="connsiteY45" fmla="*/ 553182 h 1601150"/>
              <a:gd name="connsiteX46" fmla="*/ 1478574 w 3021434"/>
              <a:gd name="connsiteY46" fmla="*/ 330011 h 1601150"/>
              <a:gd name="connsiteX47" fmla="*/ 1510717 w 3021434"/>
              <a:gd name="connsiteY47" fmla="*/ 152895 h 1601150"/>
              <a:gd name="connsiteX48" fmla="*/ 1542860 w 3021434"/>
              <a:gd name="connsiteY48" fmla="*/ 39183 h 1601150"/>
              <a:gd name="connsiteX49" fmla="*/ 1575003 w 3021434"/>
              <a:gd name="connsiteY49" fmla="*/ 0 h 1601150"/>
              <a:gd name="connsiteX50" fmla="*/ 1607146 w 3021434"/>
              <a:gd name="connsiteY50" fmla="*/ 39183 h 1601150"/>
              <a:gd name="connsiteX51" fmla="*/ 1639289 w 3021434"/>
              <a:gd name="connsiteY51" fmla="*/ 152895 h 1601150"/>
              <a:gd name="connsiteX52" fmla="*/ 1671432 w 3021434"/>
              <a:gd name="connsiteY52" fmla="*/ 330011 h 1601150"/>
              <a:gd name="connsiteX53" fmla="*/ 1703574 w 3021434"/>
              <a:gd name="connsiteY53" fmla="*/ 553182 h 1601150"/>
              <a:gd name="connsiteX54" fmla="*/ 1735717 w 3021434"/>
              <a:gd name="connsiteY54" fmla="*/ 800575 h 1601150"/>
              <a:gd name="connsiteX55" fmla="*/ 1767861 w 3021434"/>
              <a:gd name="connsiteY55" fmla="*/ 1047967 h 1601150"/>
              <a:gd name="connsiteX56" fmla="*/ 1800003 w 3021434"/>
              <a:gd name="connsiteY56" fmla="*/ 1271139 h 1601150"/>
              <a:gd name="connsiteX57" fmla="*/ 1832146 w 3021434"/>
              <a:gd name="connsiteY57" fmla="*/ 1448255 h 1601150"/>
              <a:gd name="connsiteX58" fmla="*/ 1864289 w 3021434"/>
              <a:gd name="connsiteY58" fmla="*/ 1561967 h 1601150"/>
              <a:gd name="connsiteX59" fmla="*/ 1896432 w 3021434"/>
              <a:gd name="connsiteY59" fmla="*/ 1601150 h 1601150"/>
              <a:gd name="connsiteX60" fmla="*/ 1928575 w 3021434"/>
              <a:gd name="connsiteY60" fmla="*/ 1561967 h 1601150"/>
              <a:gd name="connsiteX61" fmla="*/ 1960718 w 3021434"/>
              <a:gd name="connsiteY61" fmla="*/ 1448255 h 1601150"/>
              <a:gd name="connsiteX62" fmla="*/ 1992861 w 3021434"/>
              <a:gd name="connsiteY62" fmla="*/ 1271139 h 1601150"/>
              <a:gd name="connsiteX63" fmla="*/ 2025004 w 3021434"/>
              <a:gd name="connsiteY63" fmla="*/ 1047967 h 1601150"/>
              <a:gd name="connsiteX64" fmla="*/ 2057147 w 3021434"/>
              <a:gd name="connsiteY64" fmla="*/ 800575 h 1601150"/>
              <a:gd name="connsiteX65" fmla="*/ 2089290 w 3021434"/>
              <a:gd name="connsiteY65" fmla="*/ 553182 h 1601150"/>
              <a:gd name="connsiteX66" fmla="*/ 2121433 w 3021434"/>
              <a:gd name="connsiteY66" fmla="*/ 330011 h 1601150"/>
              <a:gd name="connsiteX67" fmla="*/ 2153576 w 3021434"/>
              <a:gd name="connsiteY67" fmla="*/ 152895 h 1601150"/>
              <a:gd name="connsiteX68" fmla="*/ 2185719 w 3021434"/>
              <a:gd name="connsiteY68" fmla="*/ 39183 h 1601150"/>
              <a:gd name="connsiteX69" fmla="*/ 2217861 w 3021434"/>
              <a:gd name="connsiteY69" fmla="*/ 0 h 1601150"/>
              <a:gd name="connsiteX70" fmla="*/ 2250004 w 3021434"/>
              <a:gd name="connsiteY70" fmla="*/ 39183 h 1601150"/>
              <a:gd name="connsiteX71" fmla="*/ 2282147 w 3021434"/>
              <a:gd name="connsiteY71" fmla="*/ 152895 h 1601150"/>
              <a:gd name="connsiteX72" fmla="*/ 2314290 w 3021434"/>
              <a:gd name="connsiteY72" fmla="*/ 330011 h 1601150"/>
              <a:gd name="connsiteX73" fmla="*/ 2346433 w 3021434"/>
              <a:gd name="connsiteY73" fmla="*/ 553182 h 1601150"/>
              <a:gd name="connsiteX74" fmla="*/ 2378576 w 3021434"/>
              <a:gd name="connsiteY74" fmla="*/ 800575 h 1601150"/>
              <a:gd name="connsiteX75" fmla="*/ 2410719 w 3021434"/>
              <a:gd name="connsiteY75" fmla="*/ 1047967 h 1601150"/>
              <a:gd name="connsiteX76" fmla="*/ 2442862 w 3021434"/>
              <a:gd name="connsiteY76" fmla="*/ 1271139 h 1601150"/>
              <a:gd name="connsiteX77" fmla="*/ 2475005 w 3021434"/>
              <a:gd name="connsiteY77" fmla="*/ 1448255 h 1601150"/>
              <a:gd name="connsiteX78" fmla="*/ 2507148 w 3021434"/>
              <a:gd name="connsiteY78" fmla="*/ 1561967 h 1601150"/>
              <a:gd name="connsiteX79" fmla="*/ 2539290 w 3021434"/>
              <a:gd name="connsiteY79" fmla="*/ 1601150 h 1601150"/>
              <a:gd name="connsiteX80" fmla="*/ 2571434 w 3021434"/>
              <a:gd name="connsiteY80" fmla="*/ 1561967 h 1601150"/>
              <a:gd name="connsiteX81" fmla="*/ 2603576 w 3021434"/>
              <a:gd name="connsiteY81" fmla="*/ 1448255 h 1601150"/>
              <a:gd name="connsiteX82" fmla="*/ 2635719 w 3021434"/>
              <a:gd name="connsiteY82" fmla="*/ 1271139 h 1601150"/>
              <a:gd name="connsiteX83" fmla="*/ 2667862 w 3021434"/>
              <a:gd name="connsiteY83" fmla="*/ 1047967 h 1601150"/>
              <a:gd name="connsiteX84" fmla="*/ 2700005 w 3021434"/>
              <a:gd name="connsiteY84" fmla="*/ 800575 h 1601150"/>
              <a:gd name="connsiteX85" fmla="*/ 2732148 w 3021434"/>
              <a:gd name="connsiteY85" fmla="*/ 553182 h 1601150"/>
              <a:gd name="connsiteX86" fmla="*/ 2764291 w 3021434"/>
              <a:gd name="connsiteY86" fmla="*/ 330011 h 1601150"/>
              <a:gd name="connsiteX87" fmla="*/ 2796434 w 3021434"/>
              <a:gd name="connsiteY87" fmla="*/ 152895 h 1601150"/>
              <a:gd name="connsiteX88" fmla="*/ 2828577 w 3021434"/>
              <a:gd name="connsiteY88" fmla="*/ 39183 h 1601150"/>
              <a:gd name="connsiteX89" fmla="*/ 2860720 w 3021434"/>
              <a:gd name="connsiteY89" fmla="*/ 0 h 1601150"/>
              <a:gd name="connsiteX90" fmla="*/ 2892863 w 3021434"/>
              <a:gd name="connsiteY90" fmla="*/ 39183 h 1601150"/>
              <a:gd name="connsiteX91" fmla="*/ 2925006 w 3021434"/>
              <a:gd name="connsiteY91" fmla="*/ 152895 h 1601150"/>
              <a:gd name="connsiteX92" fmla="*/ 2957149 w 3021434"/>
              <a:gd name="connsiteY92" fmla="*/ 330011 h 1601150"/>
              <a:gd name="connsiteX93" fmla="*/ 2989292 w 3021434"/>
              <a:gd name="connsiteY93" fmla="*/ 553182 h 1601150"/>
              <a:gd name="connsiteX94" fmla="*/ 3021434 w 3021434"/>
              <a:gd name="connsiteY94" fmla="*/ 800575 h 1601150"/>
              <a:gd name="connsiteX0" fmla="*/ 0 w 2989292"/>
              <a:gd name="connsiteY0" fmla="*/ 1448255 h 1601150"/>
              <a:gd name="connsiteX1" fmla="*/ 32143 w 2989292"/>
              <a:gd name="connsiteY1" fmla="*/ 1271139 h 1601150"/>
              <a:gd name="connsiteX2" fmla="*/ 64286 w 2989292"/>
              <a:gd name="connsiteY2" fmla="*/ 1047967 h 1601150"/>
              <a:gd name="connsiteX3" fmla="*/ 96429 w 2989292"/>
              <a:gd name="connsiteY3" fmla="*/ 800575 h 1601150"/>
              <a:gd name="connsiteX4" fmla="*/ 128572 w 2989292"/>
              <a:gd name="connsiteY4" fmla="*/ 553182 h 1601150"/>
              <a:gd name="connsiteX5" fmla="*/ 160715 w 2989292"/>
              <a:gd name="connsiteY5" fmla="*/ 330011 h 1601150"/>
              <a:gd name="connsiteX6" fmla="*/ 192858 w 2989292"/>
              <a:gd name="connsiteY6" fmla="*/ 152895 h 1601150"/>
              <a:gd name="connsiteX7" fmla="*/ 225001 w 2989292"/>
              <a:gd name="connsiteY7" fmla="*/ 39183 h 1601150"/>
              <a:gd name="connsiteX8" fmla="*/ 257144 w 2989292"/>
              <a:gd name="connsiteY8" fmla="*/ 0 h 1601150"/>
              <a:gd name="connsiteX9" fmla="*/ 289287 w 2989292"/>
              <a:gd name="connsiteY9" fmla="*/ 39183 h 1601150"/>
              <a:gd name="connsiteX10" fmla="*/ 321430 w 2989292"/>
              <a:gd name="connsiteY10" fmla="*/ 152895 h 1601150"/>
              <a:gd name="connsiteX11" fmla="*/ 353573 w 2989292"/>
              <a:gd name="connsiteY11" fmla="*/ 330011 h 1601150"/>
              <a:gd name="connsiteX12" fmla="*/ 385716 w 2989292"/>
              <a:gd name="connsiteY12" fmla="*/ 553182 h 1601150"/>
              <a:gd name="connsiteX13" fmla="*/ 417859 w 2989292"/>
              <a:gd name="connsiteY13" fmla="*/ 800575 h 1601150"/>
              <a:gd name="connsiteX14" fmla="*/ 450001 w 2989292"/>
              <a:gd name="connsiteY14" fmla="*/ 1047967 h 1601150"/>
              <a:gd name="connsiteX15" fmla="*/ 482144 w 2989292"/>
              <a:gd name="connsiteY15" fmla="*/ 1271139 h 1601150"/>
              <a:gd name="connsiteX16" fmla="*/ 514287 w 2989292"/>
              <a:gd name="connsiteY16" fmla="*/ 1448255 h 1601150"/>
              <a:gd name="connsiteX17" fmla="*/ 546430 w 2989292"/>
              <a:gd name="connsiteY17" fmla="*/ 1561967 h 1601150"/>
              <a:gd name="connsiteX18" fmla="*/ 578573 w 2989292"/>
              <a:gd name="connsiteY18" fmla="*/ 1601150 h 1601150"/>
              <a:gd name="connsiteX19" fmla="*/ 610716 w 2989292"/>
              <a:gd name="connsiteY19" fmla="*/ 1561967 h 1601150"/>
              <a:gd name="connsiteX20" fmla="*/ 642859 w 2989292"/>
              <a:gd name="connsiteY20" fmla="*/ 1448255 h 1601150"/>
              <a:gd name="connsiteX21" fmla="*/ 675002 w 2989292"/>
              <a:gd name="connsiteY21" fmla="*/ 1271139 h 1601150"/>
              <a:gd name="connsiteX22" fmla="*/ 707145 w 2989292"/>
              <a:gd name="connsiteY22" fmla="*/ 1047967 h 1601150"/>
              <a:gd name="connsiteX23" fmla="*/ 739288 w 2989292"/>
              <a:gd name="connsiteY23" fmla="*/ 800575 h 1601150"/>
              <a:gd name="connsiteX24" fmla="*/ 771430 w 2989292"/>
              <a:gd name="connsiteY24" fmla="*/ 553182 h 1601150"/>
              <a:gd name="connsiteX25" fmla="*/ 803574 w 2989292"/>
              <a:gd name="connsiteY25" fmla="*/ 330011 h 1601150"/>
              <a:gd name="connsiteX26" fmla="*/ 835717 w 2989292"/>
              <a:gd name="connsiteY26" fmla="*/ 152895 h 1601150"/>
              <a:gd name="connsiteX27" fmla="*/ 867859 w 2989292"/>
              <a:gd name="connsiteY27" fmla="*/ 39183 h 1601150"/>
              <a:gd name="connsiteX28" fmla="*/ 900002 w 2989292"/>
              <a:gd name="connsiteY28" fmla="*/ 0 h 1601150"/>
              <a:gd name="connsiteX29" fmla="*/ 932145 w 2989292"/>
              <a:gd name="connsiteY29" fmla="*/ 39183 h 1601150"/>
              <a:gd name="connsiteX30" fmla="*/ 964288 w 2989292"/>
              <a:gd name="connsiteY30" fmla="*/ 152895 h 1601150"/>
              <a:gd name="connsiteX31" fmla="*/ 996431 w 2989292"/>
              <a:gd name="connsiteY31" fmla="*/ 330011 h 1601150"/>
              <a:gd name="connsiteX32" fmla="*/ 1028574 w 2989292"/>
              <a:gd name="connsiteY32" fmla="*/ 553182 h 1601150"/>
              <a:gd name="connsiteX33" fmla="*/ 1060717 w 2989292"/>
              <a:gd name="connsiteY33" fmla="*/ 800575 h 1601150"/>
              <a:gd name="connsiteX34" fmla="*/ 1092860 w 2989292"/>
              <a:gd name="connsiteY34" fmla="*/ 1047967 h 1601150"/>
              <a:gd name="connsiteX35" fmla="*/ 1125003 w 2989292"/>
              <a:gd name="connsiteY35" fmla="*/ 1271139 h 1601150"/>
              <a:gd name="connsiteX36" fmla="*/ 1157146 w 2989292"/>
              <a:gd name="connsiteY36" fmla="*/ 1448255 h 1601150"/>
              <a:gd name="connsiteX37" fmla="*/ 1189289 w 2989292"/>
              <a:gd name="connsiteY37" fmla="*/ 1561967 h 1601150"/>
              <a:gd name="connsiteX38" fmla="*/ 1221432 w 2989292"/>
              <a:gd name="connsiteY38" fmla="*/ 1601150 h 1601150"/>
              <a:gd name="connsiteX39" fmla="*/ 1253575 w 2989292"/>
              <a:gd name="connsiteY39" fmla="*/ 1561967 h 1601150"/>
              <a:gd name="connsiteX40" fmla="*/ 1285717 w 2989292"/>
              <a:gd name="connsiteY40" fmla="*/ 1448255 h 1601150"/>
              <a:gd name="connsiteX41" fmla="*/ 1317861 w 2989292"/>
              <a:gd name="connsiteY41" fmla="*/ 1271139 h 1601150"/>
              <a:gd name="connsiteX42" fmla="*/ 1350003 w 2989292"/>
              <a:gd name="connsiteY42" fmla="*/ 1047967 h 1601150"/>
              <a:gd name="connsiteX43" fmla="*/ 1382146 w 2989292"/>
              <a:gd name="connsiteY43" fmla="*/ 800575 h 1601150"/>
              <a:gd name="connsiteX44" fmla="*/ 1414289 w 2989292"/>
              <a:gd name="connsiteY44" fmla="*/ 553182 h 1601150"/>
              <a:gd name="connsiteX45" fmla="*/ 1446432 w 2989292"/>
              <a:gd name="connsiteY45" fmla="*/ 330011 h 1601150"/>
              <a:gd name="connsiteX46" fmla="*/ 1478575 w 2989292"/>
              <a:gd name="connsiteY46" fmla="*/ 152895 h 1601150"/>
              <a:gd name="connsiteX47" fmla="*/ 1510718 w 2989292"/>
              <a:gd name="connsiteY47" fmla="*/ 39183 h 1601150"/>
              <a:gd name="connsiteX48" fmla="*/ 1542861 w 2989292"/>
              <a:gd name="connsiteY48" fmla="*/ 0 h 1601150"/>
              <a:gd name="connsiteX49" fmla="*/ 1575004 w 2989292"/>
              <a:gd name="connsiteY49" fmla="*/ 39183 h 1601150"/>
              <a:gd name="connsiteX50" fmla="*/ 1607147 w 2989292"/>
              <a:gd name="connsiteY50" fmla="*/ 152895 h 1601150"/>
              <a:gd name="connsiteX51" fmla="*/ 1639290 w 2989292"/>
              <a:gd name="connsiteY51" fmla="*/ 330011 h 1601150"/>
              <a:gd name="connsiteX52" fmla="*/ 1671432 w 2989292"/>
              <a:gd name="connsiteY52" fmla="*/ 553182 h 1601150"/>
              <a:gd name="connsiteX53" fmla="*/ 1703575 w 2989292"/>
              <a:gd name="connsiteY53" fmla="*/ 800575 h 1601150"/>
              <a:gd name="connsiteX54" fmla="*/ 1735719 w 2989292"/>
              <a:gd name="connsiteY54" fmla="*/ 1047967 h 1601150"/>
              <a:gd name="connsiteX55" fmla="*/ 1767861 w 2989292"/>
              <a:gd name="connsiteY55" fmla="*/ 1271139 h 1601150"/>
              <a:gd name="connsiteX56" fmla="*/ 1800004 w 2989292"/>
              <a:gd name="connsiteY56" fmla="*/ 1448255 h 1601150"/>
              <a:gd name="connsiteX57" fmla="*/ 1832147 w 2989292"/>
              <a:gd name="connsiteY57" fmla="*/ 1561967 h 1601150"/>
              <a:gd name="connsiteX58" fmla="*/ 1864290 w 2989292"/>
              <a:gd name="connsiteY58" fmla="*/ 1601150 h 1601150"/>
              <a:gd name="connsiteX59" fmla="*/ 1896433 w 2989292"/>
              <a:gd name="connsiteY59" fmla="*/ 1561967 h 1601150"/>
              <a:gd name="connsiteX60" fmla="*/ 1928576 w 2989292"/>
              <a:gd name="connsiteY60" fmla="*/ 1448255 h 1601150"/>
              <a:gd name="connsiteX61" fmla="*/ 1960719 w 2989292"/>
              <a:gd name="connsiteY61" fmla="*/ 1271139 h 1601150"/>
              <a:gd name="connsiteX62" fmla="*/ 1992862 w 2989292"/>
              <a:gd name="connsiteY62" fmla="*/ 1047967 h 1601150"/>
              <a:gd name="connsiteX63" fmla="*/ 2025005 w 2989292"/>
              <a:gd name="connsiteY63" fmla="*/ 800575 h 1601150"/>
              <a:gd name="connsiteX64" fmla="*/ 2057148 w 2989292"/>
              <a:gd name="connsiteY64" fmla="*/ 553182 h 1601150"/>
              <a:gd name="connsiteX65" fmla="*/ 2089291 w 2989292"/>
              <a:gd name="connsiteY65" fmla="*/ 330011 h 1601150"/>
              <a:gd name="connsiteX66" fmla="*/ 2121434 w 2989292"/>
              <a:gd name="connsiteY66" fmla="*/ 152895 h 1601150"/>
              <a:gd name="connsiteX67" fmla="*/ 2153577 w 2989292"/>
              <a:gd name="connsiteY67" fmla="*/ 39183 h 1601150"/>
              <a:gd name="connsiteX68" fmla="*/ 2185719 w 2989292"/>
              <a:gd name="connsiteY68" fmla="*/ 0 h 1601150"/>
              <a:gd name="connsiteX69" fmla="*/ 2217862 w 2989292"/>
              <a:gd name="connsiteY69" fmla="*/ 39183 h 1601150"/>
              <a:gd name="connsiteX70" fmla="*/ 2250005 w 2989292"/>
              <a:gd name="connsiteY70" fmla="*/ 152895 h 1601150"/>
              <a:gd name="connsiteX71" fmla="*/ 2282148 w 2989292"/>
              <a:gd name="connsiteY71" fmla="*/ 330011 h 1601150"/>
              <a:gd name="connsiteX72" fmla="*/ 2314291 w 2989292"/>
              <a:gd name="connsiteY72" fmla="*/ 553182 h 1601150"/>
              <a:gd name="connsiteX73" fmla="*/ 2346434 w 2989292"/>
              <a:gd name="connsiteY73" fmla="*/ 800575 h 1601150"/>
              <a:gd name="connsiteX74" fmla="*/ 2378577 w 2989292"/>
              <a:gd name="connsiteY74" fmla="*/ 1047967 h 1601150"/>
              <a:gd name="connsiteX75" fmla="*/ 2410720 w 2989292"/>
              <a:gd name="connsiteY75" fmla="*/ 1271139 h 1601150"/>
              <a:gd name="connsiteX76" fmla="*/ 2442863 w 2989292"/>
              <a:gd name="connsiteY76" fmla="*/ 1448255 h 1601150"/>
              <a:gd name="connsiteX77" fmla="*/ 2475006 w 2989292"/>
              <a:gd name="connsiteY77" fmla="*/ 1561967 h 1601150"/>
              <a:gd name="connsiteX78" fmla="*/ 2507148 w 2989292"/>
              <a:gd name="connsiteY78" fmla="*/ 1601150 h 1601150"/>
              <a:gd name="connsiteX79" fmla="*/ 2539292 w 2989292"/>
              <a:gd name="connsiteY79" fmla="*/ 1561967 h 1601150"/>
              <a:gd name="connsiteX80" fmla="*/ 2571434 w 2989292"/>
              <a:gd name="connsiteY80" fmla="*/ 1448255 h 1601150"/>
              <a:gd name="connsiteX81" fmla="*/ 2603577 w 2989292"/>
              <a:gd name="connsiteY81" fmla="*/ 1271139 h 1601150"/>
              <a:gd name="connsiteX82" fmla="*/ 2635720 w 2989292"/>
              <a:gd name="connsiteY82" fmla="*/ 1047967 h 1601150"/>
              <a:gd name="connsiteX83" fmla="*/ 2667863 w 2989292"/>
              <a:gd name="connsiteY83" fmla="*/ 800575 h 1601150"/>
              <a:gd name="connsiteX84" fmla="*/ 2700006 w 2989292"/>
              <a:gd name="connsiteY84" fmla="*/ 553182 h 1601150"/>
              <a:gd name="connsiteX85" fmla="*/ 2732149 w 2989292"/>
              <a:gd name="connsiteY85" fmla="*/ 330011 h 1601150"/>
              <a:gd name="connsiteX86" fmla="*/ 2764292 w 2989292"/>
              <a:gd name="connsiteY86" fmla="*/ 152895 h 1601150"/>
              <a:gd name="connsiteX87" fmla="*/ 2796435 w 2989292"/>
              <a:gd name="connsiteY87" fmla="*/ 39183 h 1601150"/>
              <a:gd name="connsiteX88" fmla="*/ 2828578 w 2989292"/>
              <a:gd name="connsiteY88" fmla="*/ 0 h 1601150"/>
              <a:gd name="connsiteX89" fmla="*/ 2860721 w 2989292"/>
              <a:gd name="connsiteY89" fmla="*/ 39183 h 1601150"/>
              <a:gd name="connsiteX90" fmla="*/ 2892864 w 2989292"/>
              <a:gd name="connsiteY90" fmla="*/ 152895 h 1601150"/>
              <a:gd name="connsiteX91" fmla="*/ 2925007 w 2989292"/>
              <a:gd name="connsiteY91" fmla="*/ 330011 h 1601150"/>
              <a:gd name="connsiteX92" fmla="*/ 2957150 w 2989292"/>
              <a:gd name="connsiteY92" fmla="*/ 553182 h 1601150"/>
              <a:gd name="connsiteX93" fmla="*/ 2989292 w 2989292"/>
              <a:gd name="connsiteY93" fmla="*/ 800575 h 1601150"/>
              <a:gd name="connsiteX0" fmla="*/ 0 w 2957149"/>
              <a:gd name="connsiteY0" fmla="*/ 1271139 h 1601150"/>
              <a:gd name="connsiteX1" fmla="*/ 32143 w 2957149"/>
              <a:gd name="connsiteY1" fmla="*/ 1047967 h 1601150"/>
              <a:gd name="connsiteX2" fmla="*/ 64286 w 2957149"/>
              <a:gd name="connsiteY2" fmla="*/ 800575 h 1601150"/>
              <a:gd name="connsiteX3" fmla="*/ 96429 w 2957149"/>
              <a:gd name="connsiteY3" fmla="*/ 553182 h 1601150"/>
              <a:gd name="connsiteX4" fmla="*/ 128572 w 2957149"/>
              <a:gd name="connsiteY4" fmla="*/ 330011 h 1601150"/>
              <a:gd name="connsiteX5" fmla="*/ 160715 w 2957149"/>
              <a:gd name="connsiteY5" fmla="*/ 152895 h 1601150"/>
              <a:gd name="connsiteX6" fmla="*/ 192858 w 2957149"/>
              <a:gd name="connsiteY6" fmla="*/ 39183 h 1601150"/>
              <a:gd name="connsiteX7" fmla="*/ 225001 w 2957149"/>
              <a:gd name="connsiteY7" fmla="*/ 0 h 1601150"/>
              <a:gd name="connsiteX8" fmla="*/ 257144 w 2957149"/>
              <a:gd name="connsiteY8" fmla="*/ 39183 h 1601150"/>
              <a:gd name="connsiteX9" fmla="*/ 289287 w 2957149"/>
              <a:gd name="connsiteY9" fmla="*/ 152895 h 1601150"/>
              <a:gd name="connsiteX10" fmla="*/ 321430 w 2957149"/>
              <a:gd name="connsiteY10" fmla="*/ 330011 h 1601150"/>
              <a:gd name="connsiteX11" fmla="*/ 353573 w 2957149"/>
              <a:gd name="connsiteY11" fmla="*/ 553182 h 1601150"/>
              <a:gd name="connsiteX12" fmla="*/ 385716 w 2957149"/>
              <a:gd name="connsiteY12" fmla="*/ 800575 h 1601150"/>
              <a:gd name="connsiteX13" fmla="*/ 417858 w 2957149"/>
              <a:gd name="connsiteY13" fmla="*/ 1047967 h 1601150"/>
              <a:gd name="connsiteX14" fmla="*/ 450001 w 2957149"/>
              <a:gd name="connsiteY14" fmla="*/ 1271139 h 1601150"/>
              <a:gd name="connsiteX15" fmla="*/ 482144 w 2957149"/>
              <a:gd name="connsiteY15" fmla="*/ 1448255 h 1601150"/>
              <a:gd name="connsiteX16" fmla="*/ 514287 w 2957149"/>
              <a:gd name="connsiteY16" fmla="*/ 1561967 h 1601150"/>
              <a:gd name="connsiteX17" fmla="*/ 546430 w 2957149"/>
              <a:gd name="connsiteY17" fmla="*/ 1601150 h 1601150"/>
              <a:gd name="connsiteX18" fmla="*/ 578573 w 2957149"/>
              <a:gd name="connsiteY18" fmla="*/ 1561967 h 1601150"/>
              <a:gd name="connsiteX19" fmla="*/ 610716 w 2957149"/>
              <a:gd name="connsiteY19" fmla="*/ 1448255 h 1601150"/>
              <a:gd name="connsiteX20" fmla="*/ 642859 w 2957149"/>
              <a:gd name="connsiteY20" fmla="*/ 1271139 h 1601150"/>
              <a:gd name="connsiteX21" fmla="*/ 675002 w 2957149"/>
              <a:gd name="connsiteY21" fmla="*/ 1047967 h 1601150"/>
              <a:gd name="connsiteX22" fmla="*/ 707145 w 2957149"/>
              <a:gd name="connsiteY22" fmla="*/ 800575 h 1601150"/>
              <a:gd name="connsiteX23" fmla="*/ 739287 w 2957149"/>
              <a:gd name="connsiteY23" fmla="*/ 553182 h 1601150"/>
              <a:gd name="connsiteX24" fmla="*/ 771431 w 2957149"/>
              <a:gd name="connsiteY24" fmla="*/ 330011 h 1601150"/>
              <a:gd name="connsiteX25" fmla="*/ 803574 w 2957149"/>
              <a:gd name="connsiteY25" fmla="*/ 152895 h 1601150"/>
              <a:gd name="connsiteX26" fmla="*/ 835716 w 2957149"/>
              <a:gd name="connsiteY26" fmla="*/ 39183 h 1601150"/>
              <a:gd name="connsiteX27" fmla="*/ 867859 w 2957149"/>
              <a:gd name="connsiteY27" fmla="*/ 0 h 1601150"/>
              <a:gd name="connsiteX28" fmla="*/ 900002 w 2957149"/>
              <a:gd name="connsiteY28" fmla="*/ 39183 h 1601150"/>
              <a:gd name="connsiteX29" fmla="*/ 932145 w 2957149"/>
              <a:gd name="connsiteY29" fmla="*/ 152895 h 1601150"/>
              <a:gd name="connsiteX30" fmla="*/ 964288 w 2957149"/>
              <a:gd name="connsiteY30" fmla="*/ 330011 h 1601150"/>
              <a:gd name="connsiteX31" fmla="*/ 996431 w 2957149"/>
              <a:gd name="connsiteY31" fmla="*/ 553182 h 1601150"/>
              <a:gd name="connsiteX32" fmla="*/ 1028574 w 2957149"/>
              <a:gd name="connsiteY32" fmla="*/ 800575 h 1601150"/>
              <a:gd name="connsiteX33" fmla="*/ 1060717 w 2957149"/>
              <a:gd name="connsiteY33" fmla="*/ 1047967 h 1601150"/>
              <a:gd name="connsiteX34" fmla="*/ 1092860 w 2957149"/>
              <a:gd name="connsiteY34" fmla="*/ 1271139 h 1601150"/>
              <a:gd name="connsiteX35" fmla="*/ 1125003 w 2957149"/>
              <a:gd name="connsiteY35" fmla="*/ 1448255 h 1601150"/>
              <a:gd name="connsiteX36" fmla="*/ 1157146 w 2957149"/>
              <a:gd name="connsiteY36" fmla="*/ 1561967 h 1601150"/>
              <a:gd name="connsiteX37" fmla="*/ 1189289 w 2957149"/>
              <a:gd name="connsiteY37" fmla="*/ 1601150 h 1601150"/>
              <a:gd name="connsiteX38" fmla="*/ 1221432 w 2957149"/>
              <a:gd name="connsiteY38" fmla="*/ 1561967 h 1601150"/>
              <a:gd name="connsiteX39" fmla="*/ 1253574 w 2957149"/>
              <a:gd name="connsiteY39" fmla="*/ 1448255 h 1601150"/>
              <a:gd name="connsiteX40" fmla="*/ 1285718 w 2957149"/>
              <a:gd name="connsiteY40" fmla="*/ 1271139 h 1601150"/>
              <a:gd name="connsiteX41" fmla="*/ 1317860 w 2957149"/>
              <a:gd name="connsiteY41" fmla="*/ 1047967 h 1601150"/>
              <a:gd name="connsiteX42" fmla="*/ 1350003 w 2957149"/>
              <a:gd name="connsiteY42" fmla="*/ 800575 h 1601150"/>
              <a:gd name="connsiteX43" fmla="*/ 1382146 w 2957149"/>
              <a:gd name="connsiteY43" fmla="*/ 553182 h 1601150"/>
              <a:gd name="connsiteX44" fmla="*/ 1414289 w 2957149"/>
              <a:gd name="connsiteY44" fmla="*/ 330011 h 1601150"/>
              <a:gd name="connsiteX45" fmla="*/ 1446432 w 2957149"/>
              <a:gd name="connsiteY45" fmla="*/ 152895 h 1601150"/>
              <a:gd name="connsiteX46" fmla="*/ 1478575 w 2957149"/>
              <a:gd name="connsiteY46" fmla="*/ 39183 h 1601150"/>
              <a:gd name="connsiteX47" fmla="*/ 1510718 w 2957149"/>
              <a:gd name="connsiteY47" fmla="*/ 0 h 1601150"/>
              <a:gd name="connsiteX48" fmla="*/ 1542861 w 2957149"/>
              <a:gd name="connsiteY48" fmla="*/ 39183 h 1601150"/>
              <a:gd name="connsiteX49" fmla="*/ 1575004 w 2957149"/>
              <a:gd name="connsiteY49" fmla="*/ 152895 h 1601150"/>
              <a:gd name="connsiteX50" fmla="*/ 1607147 w 2957149"/>
              <a:gd name="connsiteY50" fmla="*/ 330011 h 1601150"/>
              <a:gd name="connsiteX51" fmla="*/ 1639289 w 2957149"/>
              <a:gd name="connsiteY51" fmla="*/ 553182 h 1601150"/>
              <a:gd name="connsiteX52" fmla="*/ 1671432 w 2957149"/>
              <a:gd name="connsiteY52" fmla="*/ 800575 h 1601150"/>
              <a:gd name="connsiteX53" fmla="*/ 1703576 w 2957149"/>
              <a:gd name="connsiteY53" fmla="*/ 1047967 h 1601150"/>
              <a:gd name="connsiteX54" fmla="*/ 1735718 w 2957149"/>
              <a:gd name="connsiteY54" fmla="*/ 1271139 h 1601150"/>
              <a:gd name="connsiteX55" fmla="*/ 1767861 w 2957149"/>
              <a:gd name="connsiteY55" fmla="*/ 1448255 h 1601150"/>
              <a:gd name="connsiteX56" fmla="*/ 1800004 w 2957149"/>
              <a:gd name="connsiteY56" fmla="*/ 1561967 h 1601150"/>
              <a:gd name="connsiteX57" fmla="*/ 1832147 w 2957149"/>
              <a:gd name="connsiteY57" fmla="*/ 1601150 h 1601150"/>
              <a:gd name="connsiteX58" fmla="*/ 1864290 w 2957149"/>
              <a:gd name="connsiteY58" fmla="*/ 1561967 h 1601150"/>
              <a:gd name="connsiteX59" fmla="*/ 1896433 w 2957149"/>
              <a:gd name="connsiteY59" fmla="*/ 1448255 h 1601150"/>
              <a:gd name="connsiteX60" fmla="*/ 1928576 w 2957149"/>
              <a:gd name="connsiteY60" fmla="*/ 1271139 h 1601150"/>
              <a:gd name="connsiteX61" fmla="*/ 1960719 w 2957149"/>
              <a:gd name="connsiteY61" fmla="*/ 1047967 h 1601150"/>
              <a:gd name="connsiteX62" fmla="*/ 1992862 w 2957149"/>
              <a:gd name="connsiteY62" fmla="*/ 800575 h 1601150"/>
              <a:gd name="connsiteX63" fmla="*/ 2025005 w 2957149"/>
              <a:gd name="connsiteY63" fmla="*/ 553182 h 1601150"/>
              <a:gd name="connsiteX64" fmla="*/ 2057148 w 2957149"/>
              <a:gd name="connsiteY64" fmla="*/ 330011 h 1601150"/>
              <a:gd name="connsiteX65" fmla="*/ 2089291 w 2957149"/>
              <a:gd name="connsiteY65" fmla="*/ 152895 h 1601150"/>
              <a:gd name="connsiteX66" fmla="*/ 2121434 w 2957149"/>
              <a:gd name="connsiteY66" fmla="*/ 39183 h 1601150"/>
              <a:gd name="connsiteX67" fmla="*/ 2153576 w 2957149"/>
              <a:gd name="connsiteY67" fmla="*/ 0 h 1601150"/>
              <a:gd name="connsiteX68" fmla="*/ 2185719 w 2957149"/>
              <a:gd name="connsiteY68" fmla="*/ 39183 h 1601150"/>
              <a:gd name="connsiteX69" fmla="*/ 2217862 w 2957149"/>
              <a:gd name="connsiteY69" fmla="*/ 152895 h 1601150"/>
              <a:gd name="connsiteX70" fmla="*/ 2250005 w 2957149"/>
              <a:gd name="connsiteY70" fmla="*/ 330011 h 1601150"/>
              <a:gd name="connsiteX71" fmla="*/ 2282148 w 2957149"/>
              <a:gd name="connsiteY71" fmla="*/ 553182 h 1601150"/>
              <a:gd name="connsiteX72" fmla="*/ 2314291 w 2957149"/>
              <a:gd name="connsiteY72" fmla="*/ 800575 h 1601150"/>
              <a:gd name="connsiteX73" fmla="*/ 2346434 w 2957149"/>
              <a:gd name="connsiteY73" fmla="*/ 1047967 h 1601150"/>
              <a:gd name="connsiteX74" fmla="*/ 2378577 w 2957149"/>
              <a:gd name="connsiteY74" fmla="*/ 1271139 h 1601150"/>
              <a:gd name="connsiteX75" fmla="*/ 2410720 w 2957149"/>
              <a:gd name="connsiteY75" fmla="*/ 1448255 h 1601150"/>
              <a:gd name="connsiteX76" fmla="*/ 2442863 w 2957149"/>
              <a:gd name="connsiteY76" fmla="*/ 1561967 h 1601150"/>
              <a:gd name="connsiteX77" fmla="*/ 2475005 w 2957149"/>
              <a:gd name="connsiteY77" fmla="*/ 1601150 h 1601150"/>
              <a:gd name="connsiteX78" fmla="*/ 2507149 w 2957149"/>
              <a:gd name="connsiteY78" fmla="*/ 1561967 h 1601150"/>
              <a:gd name="connsiteX79" fmla="*/ 2539291 w 2957149"/>
              <a:gd name="connsiteY79" fmla="*/ 1448255 h 1601150"/>
              <a:gd name="connsiteX80" fmla="*/ 2571434 w 2957149"/>
              <a:gd name="connsiteY80" fmla="*/ 1271139 h 1601150"/>
              <a:gd name="connsiteX81" fmla="*/ 2603577 w 2957149"/>
              <a:gd name="connsiteY81" fmla="*/ 1047967 h 1601150"/>
              <a:gd name="connsiteX82" fmla="*/ 2635720 w 2957149"/>
              <a:gd name="connsiteY82" fmla="*/ 800575 h 1601150"/>
              <a:gd name="connsiteX83" fmla="*/ 2667863 w 2957149"/>
              <a:gd name="connsiteY83" fmla="*/ 553182 h 1601150"/>
              <a:gd name="connsiteX84" fmla="*/ 2700006 w 2957149"/>
              <a:gd name="connsiteY84" fmla="*/ 330011 h 1601150"/>
              <a:gd name="connsiteX85" fmla="*/ 2732149 w 2957149"/>
              <a:gd name="connsiteY85" fmla="*/ 152895 h 1601150"/>
              <a:gd name="connsiteX86" fmla="*/ 2764292 w 2957149"/>
              <a:gd name="connsiteY86" fmla="*/ 39183 h 1601150"/>
              <a:gd name="connsiteX87" fmla="*/ 2796435 w 2957149"/>
              <a:gd name="connsiteY87" fmla="*/ 0 h 1601150"/>
              <a:gd name="connsiteX88" fmla="*/ 2828578 w 2957149"/>
              <a:gd name="connsiteY88" fmla="*/ 39183 h 1601150"/>
              <a:gd name="connsiteX89" fmla="*/ 2860721 w 2957149"/>
              <a:gd name="connsiteY89" fmla="*/ 152895 h 1601150"/>
              <a:gd name="connsiteX90" fmla="*/ 2892864 w 2957149"/>
              <a:gd name="connsiteY90" fmla="*/ 330011 h 1601150"/>
              <a:gd name="connsiteX91" fmla="*/ 2925007 w 2957149"/>
              <a:gd name="connsiteY91" fmla="*/ 553182 h 1601150"/>
              <a:gd name="connsiteX92" fmla="*/ 2957149 w 2957149"/>
              <a:gd name="connsiteY92" fmla="*/ 800575 h 1601150"/>
              <a:gd name="connsiteX0" fmla="*/ 0 w 2925006"/>
              <a:gd name="connsiteY0" fmla="*/ 1047967 h 1601150"/>
              <a:gd name="connsiteX1" fmla="*/ 32143 w 2925006"/>
              <a:gd name="connsiteY1" fmla="*/ 800575 h 1601150"/>
              <a:gd name="connsiteX2" fmla="*/ 64286 w 2925006"/>
              <a:gd name="connsiteY2" fmla="*/ 553182 h 1601150"/>
              <a:gd name="connsiteX3" fmla="*/ 96429 w 2925006"/>
              <a:gd name="connsiteY3" fmla="*/ 330011 h 1601150"/>
              <a:gd name="connsiteX4" fmla="*/ 128572 w 2925006"/>
              <a:gd name="connsiteY4" fmla="*/ 152895 h 1601150"/>
              <a:gd name="connsiteX5" fmla="*/ 160715 w 2925006"/>
              <a:gd name="connsiteY5" fmla="*/ 39183 h 1601150"/>
              <a:gd name="connsiteX6" fmla="*/ 192858 w 2925006"/>
              <a:gd name="connsiteY6" fmla="*/ 0 h 1601150"/>
              <a:gd name="connsiteX7" fmla="*/ 225001 w 2925006"/>
              <a:gd name="connsiteY7" fmla="*/ 39183 h 1601150"/>
              <a:gd name="connsiteX8" fmla="*/ 257144 w 2925006"/>
              <a:gd name="connsiteY8" fmla="*/ 152895 h 1601150"/>
              <a:gd name="connsiteX9" fmla="*/ 289287 w 2925006"/>
              <a:gd name="connsiteY9" fmla="*/ 330011 h 1601150"/>
              <a:gd name="connsiteX10" fmla="*/ 321430 w 2925006"/>
              <a:gd name="connsiteY10" fmla="*/ 553182 h 1601150"/>
              <a:gd name="connsiteX11" fmla="*/ 353573 w 2925006"/>
              <a:gd name="connsiteY11" fmla="*/ 800575 h 1601150"/>
              <a:gd name="connsiteX12" fmla="*/ 385715 w 2925006"/>
              <a:gd name="connsiteY12" fmla="*/ 1047967 h 1601150"/>
              <a:gd name="connsiteX13" fmla="*/ 417858 w 2925006"/>
              <a:gd name="connsiteY13" fmla="*/ 1271139 h 1601150"/>
              <a:gd name="connsiteX14" fmla="*/ 450001 w 2925006"/>
              <a:gd name="connsiteY14" fmla="*/ 1448255 h 1601150"/>
              <a:gd name="connsiteX15" fmla="*/ 482144 w 2925006"/>
              <a:gd name="connsiteY15" fmla="*/ 1561967 h 1601150"/>
              <a:gd name="connsiteX16" fmla="*/ 514287 w 2925006"/>
              <a:gd name="connsiteY16" fmla="*/ 1601150 h 1601150"/>
              <a:gd name="connsiteX17" fmla="*/ 546430 w 2925006"/>
              <a:gd name="connsiteY17" fmla="*/ 1561967 h 1601150"/>
              <a:gd name="connsiteX18" fmla="*/ 578573 w 2925006"/>
              <a:gd name="connsiteY18" fmla="*/ 1448255 h 1601150"/>
              <a:gd name="connsiteX19" fmla="*/ 610716 w 2925006"/>
              <a:gd name="connsiteY19" fmla="*/ 1271139 h 1601150"/>
              <a:gd name="connsiteX20" fmla="*/ 642859 w 2925006"/>
              <a:gd name="connsiteY20" fmla="*/ 1047967 h 1601150"/>
              <a:gd name="connsiteX21" fmla="*/ 675002 w 2925006"/>
              <a:gd name="connsiteY21" fmla="*/ 800575 h 1601150"/>
              <a:gd name="connsiteX22" fmla="*/ 707144 w 2925006"/>
              <a:gd name="connsiteY22" fmla="*/ 553182 h 1601150"/>
              <a:gd name="connsiteX23" fmla="*/ 739288 w 2925006"/>
              <a:gd name="connsiteY23" fmla="*/ 330011 h 1601150"/>
              <a:gd name="connsiteX24" fmla="*/ 771431 w 2925006"/>
              <a:gd name="connsiteY24" fmla="*/ 152895 h 1601150"/>
              <a:gd name="connsiteX25" fmla="*/ 803573 w 2925006"/>
              <a:gd name="connsiteY25" fmla="*/ 39183 h 1601150"/>
              <a:gd name="connsiteX26" fmla="*/ 835716 w 2925006"/>
              <a:gd name="connsiteY26" fmla="*/ 0 h 1601150"/>
              <a:gd name="connsiteX27" fmla="*/ 867859 w 2925006"/>
              <a:gd name="connsiteY27" fmla="*/ 39183 h 1601150"/>
              <a:gd name="connsiteX28" fmla="*/ 900002 w 2925006"/>
              <a:gd name="connsiteY28" fmla="*/ 152895 h 1601150"/>
              <a:gd name="connsiteX29" fmla="*/ 932145 w 2925006"/>
              <a:gd name="connsiteY29" fmla="*/ 330011 h 1601150"/>
              <a:gd name="connsiteX30" fmla="*/ 964288 w 2925006"/>
              <a:gd name="connsiteY30" fmla="*/ 553182 h 1601150"/>
              <a:gd name="connsiteX31" fmla="*/ 996431 w 2925006"/>
              <a:gd name="connsiteY31" fmla="*/ 800575 h 1601150"/>
              <a:gd name="connsiteX32" fmla="*/ 1028574 w 2925006"/>
              <a:gd name="connsiteY32" fmla="*/ 1047967 h 1601150"/>
              <a:gd name="connsiteX33" fmla="*/ 1060717 w 2925006"/>
              <a:gd name="connsiteY33" fmla="*/ 1271139 h 1601150"/>
              <a:gd name="connsiteX34" fmla="*/ 1092860 w 2925006"/>
              <a:gd name="connsiteY34" fmla="*/ 1448255 h 1601150"/>
              <a:gd name="connsiteX35" fmla="*/ 1125003 w 2925006"/>
              <a:gd name="connsiteY35" fmla="*/ 1561967 h 1601150"/>
              <a:gd name="connsiteX36" fmla="*/ 1157146 w 2925006"/>
              <a:gd name="connsiteY36" fmla="*/ 1601150 h 1601150"/>
              <a:gd name="connsiteX37" fmla="*/ 1189289 w 2925006"/>
              <a:gd name="connsiteY37" fmla="*/ 1561967 h 1601150"/>
              <a:gd name="connsiteX38" fmla="*/ 1221431 w 2925006"/>
              <a:gd name="connsiteY38" fmla="*/ 1448255 h 1601150"/>
              <a:gd name="connsiteX39" fmla="*/ 1253575 w 2925006"/>
              <a:gd name="connsiteY39" fmla="*/ 1271139 h 1601150"/>
              <a:gd name="connsiteX40" fmla="*/ 1285717 w 2925006"/>
              <a:gd name="connsiteY40" fmla="*/ 1047967 h 1601150"/>
              <a:gd name="connsiteX41" fmla="*/ 1317860 w 2925006"/>
              <a:gd name="connsiteY41" fmla="*/ 800575 h 1601150"/>
              <a:gd name="connsiteX42" fmla="*/ 1350003 w 2925006"/>
              <a:gd name="connsiteY42" fmla="*/ 553182 h 1601150"/>
              <a:gd name="connsiteX43" fmla="*/ 1382146 w 2925006"/>
              <a:gd name="connsiteY43" fmla="*/ 330011 h 1601150"/>
              <a:gd name="connsiteX44" fmla="*/ 1414289 w 2925006"/>
              <a:gd name="connsiteY44" fmla="*/ 152895 h 1601150"/>
              <a:gd name="connsiteX45" fmla="*/ 1446432 w 2925006"/>
              <a:gd name="connsiteY45" fmla="*/ 39183 h 1601150"/>
              <a:gd name="connsiteX46" fmla="*/ 1478575 w 2925006"/>
              <a:gd name="connsiteY46" fmla="*/ 0 h 1601150"/>
              <a:gd name="connsiteX47" fmla="*/ 1510718 w 2925006"/>
              <a:gd name="connsiteY47" fmla="*/ 39183 h 1601150"/>
              <a:gd name="connsiteX48" fmla="*/ 1542861 w 2925006"/>
              <a:gd name="connsiteY48" fmla="*/ 152895 h 1601150"/>
              <a:gd name="connsiteX49" fmla="*/ 1575004 w 2925006"/>
              <a:gd name="connsiteY49" fmla="*/ 330011 h 1601150"/>
              <a:gd name="connsiteX50" fmla="*/ 1607146 w 2925006"/>
              <a:gd name="connsiteY50" fmla="*/ 553182 h 1601150"/>
              <a:gd name="connsiteX51" fmla="*/ 1639289 w 2925006"/>
              <a:gd name="connsiteY51" fmla="*/ 800575 h 1601150"/>
              <a:gd name="connsiteX52" fmla="*/ 1671433 w 2925006"/>
              <a:gd name="connsiteY52" fmla="*/ 1047967 h 1601150"/>
              <a:gd name="connsiteX53" fmla="*/ 1703575 w 2925006"/>
              <a:gd name="connsiteY53" fmla="*/ 1271139 h 1601150"/>
              <a:gd name="connsiteX54" fmla="*/ 1735718 w 2925006"/>
              <a:gd name="connsiteY54" fmla="*/ 1448255 h 1601150"/>
              <a:gd name="connsiteX55" fmla="*/ 1767861 w 2925006"/>
              <a:gd name="connsiteY55" fmla="*/ 1561967 h 1601150"/>
              <a:gd name="connsiteX56" fmla="*/ 1800004 w 2925006"/>
              <a:gd name="connsiteY56" fmla="*/ 1601150 h 1601150"/>
              <a:gd name="connsiteX57" fmla="*/ 1832147 w 2925006"/>
              <a:gd name="connsiteY57" fmla="*/ 1561967 h 1601150"/>
              <a:gd name="connsiteX58" fmla="*/ 1864290 w 2925006"/>
              <a:gd name="connsiteY58" fmla="*/ 1448255 h 1601150"/>
              <a:gd name="connsiteX59" fmla="*/ 1896433 w 2925006"/>
              <a:gd name="connsiteY59" fmla="*/ 1271139 h 1601150"/>
              <a:gd name="connsiteX60" fmla="*/ 1928576 w 2925006"/>
              <a:gd name="connsiteY60" fmla="*/ 1047967 h 1601150"/>
              <a:gd name="connsiteX61" fmla="*/ 1960719 w 2925006"/>
              <a:gd name="connsiteY61" fmla="*/ 800575 h 1601150"/>
              <a:gd name="connsiteX62" fmla="*/ 1992862 w 2925006"/>
              <a:gd name="connsiteY62" fmla="*/ 553182 h 1601150"/>
              <a:gd name="connsiteX63" fmla="*/ 2025005 w 2925006"/>
              <a:gd name="connsiteY63" fmla="*/ 330011 h 1601150"/>
              <a:gd name="connsiteX64" fmla="*/ 2057148 w 2925006"/>
              <a:gd name="connsiteY64" fmla="*/ 152895 h 1601150"/>
              <a:gd name="connsiteX65" fmla="*/ 2089291 w 2925006"/>
              <a:gd name="connsiteY65" fmla="*/ 39183 h 1601150"/>
              <a:gd name="connsiteX66" fmla="*/ 2121433 w 2925006"/>
              <a:gd name="connsiteY66" fmla="*/ 0 h 1601150"/>
              <a:gd name="connsiteX67" fmla="*/ 2153576 w 2925006"/>
              <a:gd name="connsiteY67" fmla="*/ 39183 h 1601150"/>
              <a:gd name="connsiteX68" fmla="*/ 2185719 w 2925006"/>
              <a:gd name="connsiteY68" fmla="*/ 152895 h 1601150"/>
              <a:gd name="connsiteX69" fmla="*/ 2217862 w 2925006"/>
              <a:gd name="connsiteY69" fmla="*/ 330011 h 1601150"/>
              <a:gd name="connsiteX70" fmla="*/ 2250005 w 2925006"/>
              <a:gd name="connsiteY70" fmla="*/ 553182 h 1601150"/>
              <a:gd name="connsiteX71" fmla="*/ 2282148 w 2925006"/>
              <a:gd name="connsiteY71" fmla="*/ 800575 h 1601150"/>
              <a:gd name="connsiteX72" fmla="*/ 2314291 w 2925006"/>
              <a:gd name="connsiteY72" fmla="*/ 1047967 h 1601150"/>
              <a:gd name="connsiteX73" fmla="*/ 2346434 w 2925006"/>
              <a:gd name="connsiteY73" fmla="*/ 1271139 h 1601150"/>
              <a:gd name="connsiteX74" fmla="*/ 2378577 w 2925006"/>
              <a:gd name="connsiteY74" fmla="*/ 1448255 h 1601150"/>
              <a:gd name="connsiteX75" fmla="*/ 2410720 w 2925006"/>
              <a:gd name="connsiteY75" fmla="*/ 1561967 h 1601150"/>
              <a:gd name="connsiteX76" fmla="*/ 2442862 w 2925006"/>
              <a:gd name="connsiteY76" fmla="*/ 1601150 h 1601150"/>
              <a:gd name="connsiteX77" fmla="*/ 2475006 w 2925006"/>
              <a:gd name="connsiteY77" fmla="*/ 1561967 h 1601150"/>
              <a:gd name="connsiteX78" fmla="*/ 2507148 w 2925006"/>
              <a:gd name="connsiteY78" fmla="*/ 1448255 h 1601150"/>
              <a:gd name="connsiteX79" fmla="*/ 2539291 w 2925006"/>
              <a:gd name="connsiteY79" fmla="*/ 1271139 h 1601150"/>
              <a:gd name="connsiteX80" fmla="*/ 2571434 w 2925006"/>
              <a:gd name="connsiteY80" fmla="*/ 1047967 h 1601150"/>
              <a:gd name="connsiteX81" fmla="*/ 2603577 w 2925006"/>
              <a:gd name="connsiteY81" fmla="*/ 800575 h 1601150"/>
              <a:gd name="connsiteX82" fmla="*/ 2635720 w 2925006"/>
              <a:gd name="connsiteY82" fmla="*/ 553182 h 1601150"/>
              <a:gd name="connsiteX83" fmla="*/ 2667863 w 2925006"/>
              <a:gd name="connsiteY83" fmla="*/ 330011 h 1601150"/>
              <a:gd name="connsiteX84" fmla="*/ 2700006 w 2925006"/>
              <a:gd name="connsiteY84" fmla="*/ 152895 h 1601150"/>
              <a:gd name="connsiteX85" fmla="*/ 2732149 w 2925006"/>
              <a:gd name="connsiteY85" fmla="*/ 39183 h 1601150"/>
              <a:gd name="connsiteX86" fmla="*/ 2764292 w 2925006"/>
              <a:gd name="connsiteY86" fmla="*/ 0 h 1601150"/>
              <a:gd name="connsiteX87" fmla="*/ 2796435 w 2925006"/>
              <a:gd name="connsiteY87" fmla="*/ 39183 h 1601150"/>
              <a:gd name="connsiteX88" fmla="*/ 2828578 w 2925006"/>
              <a:gd name="connsiteY88" fmla="*/ 152895 h 1601150"/>
              <a:gd name="connsiteX89" fmla="*/ 2860721 w 2925006"/>
              <a:gd name="connsiteY89" fmla="*/ 330011 h 1601150"/>
              <a:gd name="connsiteX90" fmla="*/ 2892864 w 2925006"/>
              <a:gd name="connsiteY90" fmla="*/ 553182 h 1601150"/>
              <a:gd name="connsiteX91" fmla="*/ 2925006 w 2925006"/>
              <a:gd name="connsiteY91" fmla="*/ 800575 h 1601150"/>
              <a:gd name="connsiteX0" fmla="*/ 0 w 2892863"/>
              <a:gd name="connsiteY0" fmla="*/ 800575 h 1601150"/>
              <a:gd name="connsiteX1" fmla="*/ 32143 w 2892863"/>
              <a:gd name="connsiteY1" fmla="*/ 553182 h 1601150"/>
              <a:gd name="connsiteX2" fmla="*/ 64286 w 2892863"/>
              <a:gd name="connsiteY2" fmla="*/ 330011 h 1601150"/>
              <a:gd name="connsiteX3" fmla="*/ 96429 w 2892863"/>
              <a:gd name="connsiteY3" fmla="*/ 152895 h 1601150"/>
              <a:gd name="connsiteX4" fmla="*/ 128572 w 2892863"/>
              <a:gd name="connsiteY4" fmla="*/ 39183 h 1601150"/>
              <a:gd name="connsiteX5" fmla="*/ 160715 w 2892863"/>
              <a:gd name="connsiteY5" fmla="*/ 0 h 1601150"/>
              <a:gd name="connsiteX6" fmla="*/ 192858 w 2892863"/>
              <a:gd name="connsiteY6" fmla="*/ 39183 h 1601150"/>
              <a:gd name="connsiteX7" fmla="*/ 225001 w 2892863"/>
              <a:gd name="connsiteY7" fmla="*/ 152895 h 1601150"/>
              <a:gd name="connsiteX8" fmla="*/ 257144 w 2892863"/>
              <a:gd name="connsiteY8" fmla="*/ 330011 h 1601150"/>
              <a:gd name="connsiteX9" fmla="*/ 289287 w 2892863"/>
              <a:gd name="connsiteY9" fmla="*/ 553182 h 1601150"/>
              <a:gd name="connsiteX10" fmla="*/ 321430 w 2892863"/>
              <a:gd name="connsiteY10" fmla="*/ 800575 h 1601150"/>
              <a:gd name="connsiteX11" fmla="*/ 353572 w 2892863"/>
              <a:gd name="connsiteY11" fmla="*/ 1047967 h 1601150"/>
              <a:gd name="connsiteX12" fmla="*/ 385715 w 2892863"/>
              <a:gd name="connsiteY12" fmla="*/ 1271139 h 1601150"/>
              <a:gd name="connsiteX13" fmla="*/ 417858 w 2892863"/>
              <a:gd name="connsiteY13" fmla="*/ 1448255 h 1601150"/>
              <a:gd name="connsiteX14" fmla="*/ 450001 w 2892863"/>
              <a:gd name="connsiteY14" fmla="*/ 1561967 h 1601150"/>
              <a:gd name="connsiteX15" fmla="*/ 482144 w 2892863"/>
              <a:gd name="connsiteY15" fmla="*/ 1601150 h 1601150"/>
              <a:gd name="connsiteX16" fmla="*/ 514287 w 2892863"/>
              <a:gd name="connsiteY16" fmla="*/ 1561967 h 1601150"/>
              <a:gd name="connsiteX17" fmla="*/ 546430 w 2892863"/>
              <a:gd name="connsiteY17" fmla="*/ 1448255 h 1601150"/>
              <a:gd name="connsiteX18" fmla="*/ 578573 w 2892863"/>
              <a:gd name="connsiteY18" fmla="*/ 1271139 h 1601150"/>
              <a:gd name="connsiteX19" fmla="*/ 610716 w 2892863"/>
              <a:gd name="connsiteY19" fmla="*/ 1047967 h 1601150"/>
              <a:gd name="connsiteX20" fmla="*/ 642859 w 2892863"/>
              <a:gd name="connsiteY20" fmla="*/ 800575 h 1601150"/>
              <a:gd name="connsiteX21" fmla="*/ 675001 w 2892863"/>
              <a:gd name="connsiteY21" fmla="*/ 553182 h 1601150"/>
              <a:gd name="connsiteX22" fmla="*/ 707145 w 2892863"/>
              <a:gd name="connsiteY22" fmla="*/ 330011 h 1601150"/>
              <a:gd name="connsiteX23" fmla="*/ 739288 w 2892863"/>
              <a:gd name="connsiteY23" fmla="*/ 152895 h 1601150"/>
              <a:gd name="connsiteX24" fmla="*/ 771430 w 2892863"/>
              <a:gd name="connsiteY24" fmla="*/ 39183 h 1601150"/>
              <a:gd name="connsiteX25" fmla="*/ 803573 w 2892863"/>
              <a:gd name="connsiteY25" fmla="*/ 0 h 1601150"/>
              <a:gd name="connsiteX26" fmla="*/ 835716 w 2892863"/>
              <a:gd name="connsiteY26" fmla="*/ 39183 h 1601150"/>
              <a:gd name="connsiteX27" fmla="*/ 867859 w 2892863"/>
              <a:gd name="connsiteY27" fmla="*/ 152895 h 1601150"/>
              <a:gd name="connsiteX28" fmla="*/ 900002 w 2892863"/>
              <a:gd name="connsiteY28" fmla="*/ 330011 h 1601150"/>
              <a:gd name="connsiteX29" fmla="*/ 932145 w 2892863"/>
              <a:gd name="connsiteY29" fmla="*/ 553182 h 1601150"/>
              <a:gd name="connsiteX30" fmla="*/ 964288 w 2892863"/>
              <a:gd name="connsiteY30" fmla="*/ 800575 h 1601150"/>
              <a:gd name="connsiteX31" fmla="*/ 996431 w 2892863"/>
              <a:gd name="connsiteY31" fmla="*/ 1047967 h 1601150"/>
              <a:gd name="connsiteX32" fmla="*/ 1028574 w 2892863"/>
              <a:gd name="connsiteY32" fmla="*/ 1271139 h 1601150"/>
              <a:gd name="connsiteX33" fmla="*/ 1060717 w 2892863"/>
              <a:gd name="connsiteY33" fmla="*/ 1448255 h 1601150"/>
              <a:gd name="connsiteX34" fmla="*/ 1092860 w 2892863"/>
              <a:gd name="connsiteY34" fmla="*/ 1561967 h 1601150"/>
              <a:gd name="connsiteX35" fmla="*/ 1125003 w 2892863"/>
              <a:gd name="connsiteY35" fmla="*/ 1601150 h 1601150"/>
              <a:gd name="connsiteX36" fmla="*/ 1157146 w 2892863"/>
              <a:gd name="connsiteY36" fmla="*/ 1561967 h 1601150"/>
              <a:gd name="connsiteX37" fmla="*/ 1189288 w 2892863"/>
              <a:gd name="connsiteY37" fmla="*/ 1448255 h 1601150"/>
              <a:gd name="connsiteX38" fmla="*/ 1221432 w 2892863"/>
              <a:gd name="connsiteY38" fmla="*/ 1271139 h 1601150"/>
              <a:gd name="connsiteX39" fmla="*/ 1253574 w 2892863"/>
              <a:gd name="connsiteY39" fmla="*/ 1047967 h 1601150"/>
              <a:gd name="connsiteX40" fmla="*/ 1285717 w 2892863"/>
              <a:gd name="connsiteY40" fmla="*/ 800575 h 1601150"/>
              <a:gd name="connsiteX41" fmla="*/ 1317860 w 2892863"/>
              <a:gd name="connsiteY41" fmla="*/ 553182 h 1601150"/>
              <a:gd name="connsiteX42" fmla="*/ 1350003 w 2892863"/>
              <a:gd name="connsiteY42" fmla="*/ 330011 h 1601150"/>
              <a:gd name="connsiteX43" fmla="*/ 1382146 w 2892863"/>
              <a:gd name="connsiteY43" fmla="*/ 152895 h 1601150"/>
              <a:gd name="connsiteX44" fmla="*/ 1414289 w 2892863"/>
              <a:gd name="connsiteY44" fmla="*/ 39183 h 1601150"/>
              <a:gd name="connsiteX45" fmla="*/ 1446432 w 2892863"/>
              <a:gd name="connsiteY45" fmla="*/ 0 h 1601150"/>
              <a:gd name="connsiteX46" fmla="*/ 1478575 w 2892863"/>
              <a:gd name="connsiteY46" fmla="*/ 39183 h 1601150"/>
              <a:gd name="connsiteX47" fmla="*/ 1510718 w 2892863"/>
              <a:gd name="connsiteY47" fmla="*/ 152895 h 1601150"/>
              <a:gd name="connsiteX48" fmla="*/ 1542861 w 2892863"/>
              <a:gd name="connsiteY48" fmla="*/ 330011 h 1601150"/>
              <a:gd name="connsiteX49" fmla="*/ 1575003 w 2892863"/>
              <a:gd name="connsiteY49" fmla="*/ 553182 h 1601150"/>
              <a:gd name="connsiteX50" fmla="*/ 1607146 w 2892863"/>
              <a:gd name="connsiteY50" fmla="*/ 800575 h 1601150"/>
              <a:gd name="connsiteX51" fmla="*/ 1639290 w 2892863"/>
              <a:gd name="connsiteY51" fmla="*/ 1047967 h 1601150"/>
              <a:gd name="connsiteX52" fmla="*/ 1671432 w 2892863"/>
              <a:gd name="connsiteY52" fmla="*/ 1271139 h 1601150"/>
              <a:gd name="connsiteX53" fmla="*/ 1703575 w 2892863"/>
              <a:gd name="connsiteY53" fmla="*/ 1448255 h 1601150"/>
              <a:gd name="connsiteX54" fmla="*/ 1735718 w 2892863"/>
              <a:gd name="connsiteY54" fmla="*/ 1561967 h 1601150"/>
              <a:gd name="connsiteX55" fmla="*/ 1767861 w 2892863"/>
              <a:gd name="connsiteY55" fmla="*/ 1601150 h 1601150"/>
              <a:gd name="connsiteX56" fmla="*/ 1800004 w 2892863"/>
              <a:gd name="connsiteY56" fmla="*/ 1561967 h 1601150"/>
              <a:gd name="connsiteX57" fmla="*/ 1832147 w 2892863"/>
              <a:gd name="connsiteY57" fmla="*/ 1448255 h 1601150"/>
              <a:gd name="connsiteX58" fmla="*/ 1864290 w 2892863"/>
              <a:gd name="connsiteY58" fmla="*/ 1271139 h 1601150"/>
              <a:gd name="connsiteX59" fmla="*/ 1896433 w 2892863"/>
              <a:gd name="connsiteY59" fmla="*/ 1047967 h 1601150"/>
              <a:gd name="connsiteX60" fmla="*/ 1928576 w 2892863"/>
              <a:gd name="connsiteY60" fmla="*/ 800575 h 1601150"/>
              <a:gd name="connsiteX61" fmla="*/ 1960719 w 2892863"/>
              <a:gd name="connsiteY61" fmla="*/ 553182 h 1601150"/>
              <a:gd name="connsiteX62" fmla="*/ 1992862 w 2892863"/>
              <a:gd name="connsiteY62" fmla="*/ 330011 h 1601150"/>
              <a:gd name="connsiteX63" fmla="*/ 2025005 w 2892863"/>
              <a:gd name="connsiteY63" fmla="*/ 152895 h 1601150"/>
              <a:gd name="connsiteX64" fmla="*/ 2057148 w 2892863"/>
              <a:gd name="connsiteY64" fmla="*/ 39183 h 1601150"/>
              <a:gd name="connsiteX65" fmla="*/ 2089290 w 2892863"/>
              <a:gd name="connsiteY65" fmla="*/ 0 h 1601150"/>
              <a:gd name="connsiteX66" fmla="*/ 2121433 w 2892863"/>
              <a:gd name="connsiteY66" fmla="*/ 39183 h 1601150"/>
              <a:gd name="connsiteX67" fmla="*/ 2153576 w 2892863"/>
              <a:gd name="connsiteY67" fmla="*/ 152895 h 1601150"/>
              <a:gd name="connsiteX68" fmla="*/ 2185719 w 2892863"/>
              <a:gd name="connsiteY68" fmla="*/ 330011 h 1601150"/>
              <a:gd name="connsiteX69" fmla="*/ 2217862 w 2892863"/>
              <a:gd name="connsiteY69" fmla="*/ 553182 h 1601150"/>
              <a:gd name="connsiteX70" fmla="*/ 2250005 w 2892863"/>
              <a:gd name="connsiteY70" fmla="*/ 800575 h 1601150"/>
              <a:gd name="connsiteX71" fmla="*/ 2282148 w 2892863"/>
              <a:gd name="connsiteY71" fmla="*/ 1047967 h 1601150"/>
              <a:gd name="connsiteX72" fmla="*/ 2314291 w 2892863"/>
              <a:gd name="connsiteY72" fmla="*/ 1271139 h 1601150"/>
              <a:gd name="connsiteX73" fmla="*/ 2346434 w 2892863"/>
              <a:gd name="connsiteY73" fmla="*/ 1448255 h 1601150"/>
              <a:gd name="connsiteX74" fmla="*/ 2378577 w 2892863"/>
              <a:gd name="connsiteY74" fmla="*/ 1561967 h 1601150"/>
              <a:gd name="connsiteX75" fmla="*/ 2410719 w 2892863"/>
              <a:gd name="connsiteY75" fmla="*/ 1601150 h 1601150"/>
              <a:gd name="connsiteX76" fmla="*/ 2442863 w 2892863"/>
              <a:gd name="connsiteY76" fmla="*/ 1561967 h 1601150"/>
              <a:gd name="connsiteX77" fmla="*/ 2475005 w 2892863"/>
              <a:gd name="connsiteY77" fmla="*/ 1448255 h 1601150"/>
              <a:gd name="connsiteX78" fmla="*/ 2507148 w 2892863"/>
              <a:gd name="connsiteY78" fmla="*/ 1271139 h 1601150"/>
              <a:gd name="connsiteX79" fmla="*/ 2539291 w 2892863"/>
              <a:gd name="connsiteY79" fmla="*/ 1047967 h 1601150"/>
              <a:gd name="connsiteX80" fmla="*/ 2571434 w 2892863"/>
              <a:gd name="connsiteY80" fmla="*/ 800575 h 1601150"/>
              <a:gd name="connsiteX81" fmla="*/ 2603577 w 2892863"/>
              <a:gd name="connsiteY81" fmla="*/ 553182 h 1601150"/>
              <a:gd name="connsiteX82" fmla="*/ 2635720 w 2892863"/>
              <a:gd name="connsiteY82" fmla="*/ 330011 h 1601150"/>
              <a:gd name="connsiteX83" fmla="*/ 2667863 w 2892863"/>
              <a:gd name="connsiteY83" fmla="*/ 152895 h 1601150"/>
              <a:gd name="connsiteX84" fmla="*/ 2700006 w 2892863"/>
              <a:gd name="connsiteY84" fmla="*/ 39183 h 1601150"/>
              <a:gd name="connsiteX85" fmla="*/ 2732149 w 2892863"/>
              <a:gd name="connsiteY85" fmla="*/ 0 h 1601150"/>
              <a:gd name="connsiteX86" fmla="*/ 2764292 w 2892863"/>
              <a:gd name="connsiteY86" fmla="*/ 39183 h 1601150"/>
              <a:gd name="connsiteX87" fmla="*/ 2796435 w 2892863"/>
              <a:gd name="connsiteY87" fmla="*/ 152895 h 1601150"/>
              <a:gd name="connsiteX88" fmla="*/ 2828578 w 2892863"/>
              <a:gd name="connsiteY88" fmla="*/ 330011 h 1601150"/>
              <a:gd name="connsiteX89" fmla="*/ 2860721 w 2892863"/>
              <a:gd name="connsiteY89" fmla="*/ 553182 h 1601150"/>
              <a:gd name="connsiteX90" fmla="*/ 2892863 w 2892863"/>
              <a:gd name="connsiteY90" fmla="*/ 800575 h 1601150"/>
              <a:gd name="connsiteX0" fmla="*/ 0 w 2860720"/>
              <a:gd name="connsiteY0" fmla="*/ 553182 h 1601150"/>
              <a:gd name="connsiteX1" fmla="*/ 32143 w 2860720"/>
              <a:gd name="connsiteY1" fmla="*/ 330011 h 1601150"/>
              <a:gd name="connsiteX2" fmla="*/ 64286 w 2860720"/>
              <a:gd name="connsiteY2" fmla="*/ 152895 h 1601150"/>
              <a:gd name="connsiteX3" fmla="*/ 96429 w 2860720"/>
              <a:gd name="connsiteY3" fmla="*/ 39183 h 1601150"/>
              <a:gd name="connsiteX4" fmla="*/ 128572 w 2860720"/>
              <a:gd name="connsiteY4" fmla="*/ 0 h 1601150"/>
              <a:gd name="connsiteX5" fmla="*/ 160715 w 2860720"/>
              <a:gd name="connsiteY5" fmla="*/ 39183 h 1601150"/>
              <a:gd name="connsiteX6" fmla="*/ 192858 w 2860720"/>
              <a:gd name="connsiteY6" fmla="*/ 152895 h 1601150"/>
              <a:gd name="connsiteX7" fmla="*/ 225001 w 2860720"/>
              <a:gd name="connsiteY7" fmla="*/ 330011 h 1601150"/>
              <a:gd name="connsiteX8" fmla="*/ 257144 w 2860720"/>
              <a:gd name="connsiteY8" fmla="*/ 553182 h 1601150"/>
              <a:gd name="connsiteX9" fmla="*/ 289287 w 2860720"/>
              <a:gd name="connsiteY9" fmla="*/ 800575 h 1601150"/>
              <a:gd name="connsiteX10" fmla="*/ 321429 w 2860720"/>
              <a:gd name="connsiteY10" fmla="*/ 1047967 h 1601150"/>
              <a:gd name="connsiteX11" fmla="*/ 353572 w 2860720"/>
              <a:gd name="connsiteY11" fmla="*/ 1271139 h 1601150"/>
              <a:gd name="connsiteX12" fmla="*/ 385715 w 2860720"/>
              <a:gd name="connsiteY12" fmla="*/ 1448255 h 1601150"/>
              <a:gd name="connsiteX13" fmla="*/ 417858 w 2860720"/>
              <a:gd name="connsiteY13" fmla="*/ 1561967 h 1601150"/>
              <a:gd name="connsiteX14" fmla="*/ 450001 w 2860720"/>
              <a:gd name="connsiteY14" fmla="*/ 1601150 h 1601150"/>
              <a:gd name="connsiteX15" fmla="*/ 482144 w 2860720"/>
              <a:gd name="connsiteY15" fmla="*/ 1561967 h 1601150"/>
              <a:gd name="connsiteX16" fmla="*/ 514287 w 2860720"/>
              <a:gd name="connsiteY16" fmla="*/ 1448255 h 1601150"/>
              <a:gd name="connsiteX17" fmla="*/ 546430 w 2860720"/>
              <a:gd name="connsiteY17" fmla="*/ 1271139 h 1601150"/>
              <a:gd name="connsiteX18" fmla="*/ 578573 w 2860720"/>
              <a:gd name="connsiteY18" fmla="*/ 1047967 h 1601150"/>
              <a:gd name="connsiteX19" fmla="*/ 610716 w 2860720"/>
              <a:gd name="connsiteY19" fmla="*/ 800575 h 1601150"/>
              <a:gd name="connsiteX20" fmla="*/ 642858 w 2860720"/>
              <a:gd name="connsiteY20" fmla="*/ 553182 h 1601150"/>
              <a:gd name="connsiteX21" fmla="*/ 675002 w 2860720"/>
              <a:gd name="connsiteY21" fmla="*/ 330011 h 1601150"/>
              <a:gd name="connsiteX22" fmla="*/ 707145 w 2860720"/>
              <a:gd name="connsiteY22" fmla="*/ 152895 h 1601150"/>
              <a:gd name="connsiteX23" fmla="*/ 739287 w 2860720"/>
              <a:gd name="connsiteY23" fmla="*/ 39183 h 1601150"/>
              <a:gd name="connsiteX24" fmla="*/ 771430 w 2860720"/>
              <a:gd name="connsiteY24" fmla="*/ 0 h 1601150"/>
              <a:gd name="connsiteX25" fmla="*/ 803573 w 2860720"/>
              <a:gd name="connsiteY25" fmla="*/ 39183 h 1601150"/>
              <a:gd name="connsiteX26" fmla="*/ 835716 w 2860720"/>
              <a:gd name="connsiteY26" fmla="*/ 152895 h 1601150"/>
              <a:gd name="connsiteX27" fmla="*/ 867859 w 2860720"/>
              <a:gd name="connsiteY27" fmla="*/ 330011 h 1601150"/>
              <a:gd name="connsiteX28" fmla="*/ 900002 w 2860720"/>
              <a:gd name="connsiteY28" fmla="*/ 553182 h 1601150"/>
              <a:gd name="connsiteX29" fmla="*/ 932145 w 2860720"/>
              <a:gd name="connsiteY29" fmla="*/ 800575 h 1601150"/>
              <a:gd name="connsiteX30" fmla="*/ 964288 w 2860720"/>
              <a:gd name="connsiteY30" fmla="*/ 1047967 h 1601150"/>
              <a:gd name="connsiteX31" fmla="*/ 996431 w 2860720"/>
              <a:gd name="connsiteY31" fmla="*/ 1271139 h 1601150"/>
              <a:gd name="connsiteX32" fmla="*/ 1028574 w 2860720"/>
              <a:gd name="connsiteY32" fmla="*/ 1448255 h 1601150"/>
              <a:gd name="connsiteX33" fmla="*/ 1060717 w 2860720"/>
              <a:gd name="connsiteY33" fmla="*/ 1561967 h 1601150"/>
              <a:gd name="connsiteX34" fmla="*/ 1092860 w 2860720"/>
              <a:gd name="connsiteY34" fmla="*/ 1601150 h 1601150"/>
              <a:gd name="connsiteX35" fmla="*/ 1125003 w 2860720"/>
              <a:gd name="connsiteY35" fmla="*/ 1561967 h 1601150"/>
              <a:gd name="connsiteX36" fmla="*/ 1157145 w 2860720"/>
              <a:gd name="connsiteY36" fmla="*/ 1448255 h 1601150"/>
              <a:gd name="connsiteX37" fmla="*/ 1189289 w 2860720"/>
              <a:gd name="connsiteY37" fmla="*/ 1271139 h 1601150"/>
              <a:gd name="connsiteX38" fmla="*/ 1221431 w 2860720"/>
              <a:gd name="connsiteY38" fmla="*/ 1047967 h 1601150"/>
              <a:gd name="connsiteX39" fmla="*/ 1253574 w 2860720"/>
              <a:gd name="connsiteY39" fmla="*/ 800575 h 1601150"/>
              <a:gd name="connsiteX40" fmla="*/ 1285717 w 2860720"/>
              <a:gd name="connsiteY40" fmla="*/ 553182 h 1601150"/>
              <a:gd name="connsiteX41" fmla="*/ 1317860 w 2860720"/>
              <a:gd name="connsiteY41" fmla="*/ 330011 h 1601150"/>
              <a:gd name="connsiteX42" fmla="*/ 1350003 w 2860720"/>
              <a:gd name="connsiteY42" fmla="*/ 152895 h 1601150"/>
              <a:gd name="connsiteX43" fmla="*/ 1382146 w 2860720"/>
              <a:gd name="connsiteY43" fmla="*/ 39183 h 1601150"/>
              <a:gd name="connsiteX44" fmla="*/ 1414289 w 2860720"/>
              <a:gd name="connsiteY44" fmla="*/ 0 h 1601150"/>
              <a:gd name="connsiteX45" fmla="*/ 1446432 w 2860720"/>
              <a:gd name="connsiteY45" fmla="*/ 39183 h 1601150"/>
              <a:gd name="connsiteX46" fmla="*/ 1478575 w 2860720"/>
              <a:gd name="connsiteY46" fmla="*/ 152895 h 1601150"/>
              <a:gd name="connsiteX47" fmla="*/ 1510718 w 2860720"/>
              <a:gd name="connsiteY47" fmla="*/ 330011 h 1601150"/>
              <a:gd name="connsiteX48" fmla="*/ 1542860 w 2860720"/>
              <a:gd name="connsiteY48" fmla="*/ 553182 h 1601150"/>
              <a:gd name="connsiteX49" fmla="*/ 1575003 w 2860720"/>
              <a:gd name="connsiteY49" fmla="*/ 800575 h 1601150"/>
              <a:gd name="connsiteX50" fmla="*/ 1607147 w 2860720"/>
              <a:gd name="connsiteY50" fmla="*/ 1047967 h 1601150"/>
              <a:gd name="connsiteX51" fmla="*/ 1639289 w 2860720"/>
              <a:gd name="connsiteY51" fmla="*/ 1271139 h 1601150"/>
              <a:gd name="connsiteX52" fmla="*/ 1671432 w 2860720"/>
              <a:gd name="connsiteY52" fmla="*/ 1448255 h 1601150"/>
              <a:gd name="connsiteX53" fmla="*/ 1703575 w 2860720"/>
              <a:gd name="connsiteY53" fmla="*/ 1561967 h 1601150"/>
              <a:gd name="connsiteX54" fmla="*/ 1735718 w 2860720"/>
              <a:gd name="connsiteY54" fmla="*/ 1601150 h 1601150"/>
              <a:gd name="connsiteX55" fmla="*/ 1767861 w 2860720"/>
              <a:gd name="connsiteY55" fmla="*/ 1561967 h 1601150"/>
              <a:gd name="connsiteX56" fmla="*/ 1800004 w 2860720"/>
              <a:gd name="connsiteY56" fmla="*/ 1448255 h 1601150"/>
              <a:gd name="connsiteX57" fmla="*/ 1832147 w 2860720"/>
              <a:gd name="connsiteY57" fmla="*/ 1271139 h 1601150"/>
              <a:gd name="connsiteX58" fmla="*/ 1864290 w 2860720"/>
              <a:gd name="connsiteY58" fmla="*/ 1047967 h 1601150"/>
              <a:gd name="connsiteX59" fmla="*/ 1896433 w 2860720"/>
              <a:gd name="connsiteY59" fmla="*/ 800575 h 1601150"/>
              <a:gd name="connsiteX60" fmla="*/ 1928576 w 2860720"/>
              <a:gd name="connsiteY60" fmla="*/ 553182 h 1601150"/>
              <a:gd name="connsiteX61" fmla="*/ 1960719 w 2860720"/>
              <a:gd name="connsiteY61" fmla="*/ 330011 h 1601150"/>
              <a:gd name="connsiteX62" fmla="*/ 1992862 w 2860720"/>
              <a:gd name="connsiteY62" fmla="*/ 152895 h 1601150"/>
              <a:gd name="connsiteX63" fmla="*/ 2025005 w 2860720"/>
              <a:gd name="connsiteY63" fmla="*/ 39183 h 1601150"/>
              <a:gd name="connsiteX64" fmla="*/ 2057147 w 2860720"/>
              <a:gd name="connsiteY64" fmla="*/ 0 h 1601150"/>
              <a:gd name="connsiteX65" fmla="*/ 2089290 w 2860720"/>
              <a:gd name="connsiteY65" fmla="*/ 39183 h 1601150"/>
              <a:gd name="connsiteX66" fmla="*/ 2121433 w 2860720"/>
              <a:gd name="connsiteY66" fmla="*/ 152895 h 1601150"/>
              <a:gd name="connsiteX67" fmla="*/ 2153576 w 2860720"/>
              <a:gd name="connsiteY67" fmla="*/ 330011 h 1601150"/>
              <a:gd name="connsiteX68" fmla="*/ 2185719 w 2860720"/>
              <a:gd name="connsiteY68" fmla="*/ 553182 h 1601150"/>
              <a:gd name="connsiteX69" fmla="*/ 2217862 w 2860720"/>
              <a:gd name="connsiteY69" fmla="*/ 800575 h 1601150"/>
              <a:gd name="connsiteX70" fmla="*/ 2250005 w 2860720"/>
              <a:gd name="connsiteY70" fmla="*/ 1047967 h 1601150"/>
              <a:gd name="connsiteX71" fmla="*/ 2282148 w 2860720"/>
              <a:gd name="connsiteY71" fmla="*/ 1271139 h 1601150"/>
              <a:gd name="connsiteX72" fmla="*/ 2314291 w 2860720"/>
              <a:gd name="connsiteY72" fmla="*/ 1448255 h 1601150"/>
              <a:gd name="connsiteX73" fmla="*/ 2346434 w 2860720"/>
              <a:gd name="connsiteY73" fmla="*/ 1561967 h 1601150"/>
              <a:gd name="connsiteX74" fmla="*/ 2378576 w 2860720"/>
              <a:gd name="connsiteY74" fmla="*/ 1601150 h 1601150"/>
              <a:gd name="connsiteX75" fmla="*/ 2410720 w 2860720"/>
              <a:gd name="connsiteY75" fmla="*/ 1561967 h 1601150"/>
              <a:gd name="connsiteX76" fmla="*/ 2442862 w 2860720"/>
              <a:gd name="connsiteY76" fmla="*/ 1448255 h 1601150"/>
              <a:gd name="connsiteX77" fmla="*/ 2475005 w 2860720"/>
              <a:gd name="connsiteY77" fmla="*/ 1271139 h 1601150"/>
              <a:gd name="connsiteX78" fmla="*/ 2507148 w 2860720"/>
              <a:gd name="connsiteY78" fmla="*/ 1047967 h 1601150"/>
              <a:gd name="connsiteX79" fmla="*/ 2539291 w 2860720"/>
              <a:gd name="connsiteY79" fmla="*/ 800575 h 1601150"/>
              <a:gd name="connsiteX80" fmla="*/ 2571434 w 2860720"/>
              <a:gd name="connsiteY80" fmla="*/ 553182 h 1601150"/>
              <a:gd name="connsiteX81" fmla="*/ 2603577 w 2860720"/>
              <a:gd name="connsiteY81" fmla="*/ 330011 h 1601150"/>
              <a:gd name="connsiteX82" fmla="*/ 2635720 w 2860720"/>
              <a:gd name="connsiteY82" fmla="*/ 152895 h 1601150"/>
              <a:gd name="connsiteX83" fmla="*/ 2667863 w 2860720"/>
              <a:gd name="connsiteY83" fmla="*/ 39183 h 1601150"/>
              <a:gd name="connsiteX84" fmla="*/ 2700006 w 2860720"/>
              <a:gd name="connsiteY84" fmla="*/ 0 h 1601150"/>
              <a:gd name="connsiteX85" fmla="*/ 2732149 w 2860720"/>
              <a:gd name="connsiteY85" fmla="*/ 39183 h 1601150"/>
              <a:gd name="connsiteX86" fmla="*/ 2764292 w 2860720"/>
              <a:gd name="connsiteY86" fmla="*/ 152895 h 1601150"/>
              <a:gd name="connsiteX87" fmla="*/ 2796435 w 2860720"/>
              <a:gd name="connsiteY87" fmla="*/ 330011 h 1601150"/>
              <a:gd name="connsiteX88" fmla="*/ 2828578 w 2860720"/>
              <a:gd name="connsiteY88" fmla="*/ 553182 h 1601150"/>
              <a:gd name="connsiteX89" fmla="*/ 2860720 w 2860720"/>
              <a:gd name="connsiteY89" fmla="*/ 800575 h 1601150"/>
              <a:gd name="connsiteX0" fmla="*/ 0 w 2828577"/>
              <a:gd name="connsiteY0" fmla="*/ 330011 h 1601150"/>
              <a:gd name="connsiteX1" fmla="*/ 32143 w 2828577"/>
              <a:gd name="connsiteY1" fmla="*/ 152895 h 1601150"/>
              <a:gd name="connsiteX2" fmla="*/ 64286 w 2828577"/>
              <a:gd name="connsiteY2" fmla="*/ 39183 h 1601150"/>
              <a:gd name="connsiteX3" fmla="*/ 96429 w 2828577"/>
              <a:gd name="connsiteY3" fmla="*/ 0 h 1601150"/>
              <a:gd name="connsiteX4" fmla="*/ 128572 w 2828577"/>
              <a:gd name="connsiteY4" fmla="*/ 39183 h 1601150"/>
              <a:gd name="connsiteX5" fmla="*/ 160715 w 2828577"/>
              <a:gd name="connsiteY5" fmla="*/ 152895 h 1601150"/>
              <a:gd name="connsiteX6" fmla="*/ 192858 w 2828577"/>
              <a:gd name="connsiteY6" fmla="*/ 330011 h 1601150"/>
              <a:gd name="connsiteX7" fmla="*/ 225001 w 2828577"/>
              <a:gd name="connsiteY7" fmla="*/ 553182 h 1601150"/>
              <a:gd name="connsiteX8" fmla="*/ 257144 w 2828577"/>
              <a:gd name="connsiteY8" fmla="*/ 800575 h 1601150"/>
              <a:gd name="connsiteX9" fmla="*/ 289286 w 2828577"/>
              <a:gd name="connsiteY9" fmla="*/ 1047967 h 1601150"/>
              <a:gd name="connsiteX10" fmla="*/ 321429 w 2828577"/>
              <a:gd name="connsiteY10" fmla="*/ 1271139 h 1601150"/>
              <a:gd name="connsiteX11" fmla="*/ 353572 w 2828577"/>
              <a:gd name="connsiteY11" fmla="*/ 1448255 h 1601150"/>
              <a:gd name="connsiteX12" fmla="*/ 385715 w 2828577"/>
              <a:gd name="connsiteY12" fmla="*/ 1561967 h 1601150"/>
              <a:gd name="connsiteX13" fmla="*/ 417858 w 2828577"/>
              <a:gd name="connsiteY13" fmla="*/ 1601150 h 1601150"/>
              <a:gd name="connsiteX14" fmla="*/ 450001 w 2828577"/>
              <a:gd name="connsiteY14" fmla="*/ 1561967 h 1601150"/>
              <a:gd name="connsiteX15" fmla="*/ 482144 w 2828577"/>
              <a:gd name="connsiteY15" fmla="*/ 1448255 h 1601150"/>
              <a:gd name="connsiteX16" fmla="*/ 514287 w 2828577"/>
              <a:gd name="connsiteY16" fmla="*/ 1271139 h 1601150"/>
              <a:gd name="connsiteX17" fmla="*/ 546430 w 2828577"/>
              <a:gd name="connsiteY17" fmla="*/ 1047967 h 1601150"/>
              <a:gd name="connsiteX18" fmla="*/ 578573 w 2828577"/>
              <a:gd name="connsiteY18" fmla="*/ 800575 h 1601150"/>
              <a:gd name="connsiteX19" fmla="*/ 610715 w 2828577"/>
              <a:gd name="connsiteY19" fmla="*/ 553182 h 1601150"/>
              <a:gd name="connsiteX20" fmla="*/ 642859 w 2828577"/>
              <a:gd name="connsiteY20" fmla="*/ 330011 h 1601150"/>
              <a:gd name="connsiteX21" fmla="*/ 675002 w 2828577"/>
              <a:gd name="connsiteY21" fmla="*/ 152895 h 1601150"/>
              <a:gd name="connsiteX22" fmla="*/ 707144 w 2828577"/>
              <a:gd name="connsiteY22" fmla="*/ 39183 h 1601150"/>
              <a:gd name="connsiteX23" fmla="*/ 739287 w 2828577"/>
              <a:gd name="connsiteY23" fmla="*/ 0 h 1601150"/>
              <a:gd name="connsiteX24" fmla="*/ 771430 w 2828577"/>
              <a:gd name="connsiteY24" fmla="*/ 39183 h 1601150"/>
              <a:gd name="connsiteX25" fmla="*/ 803573 w 2828577"/>
              <a:gd name="connsiteY25" fmla="*/ 152895 h 1601150"/>
              <a:gd name="connsiteX26" fmla="*/ 835716 w 2828577"/>
              <a:gd name="connsiteY26" fmla="*/ 330011 h 1601150"/>
              <a:gd name="connsiteX27" fmla="*/ 867859 w 2828577"/>
              <a:gd name="connsiteY27" fmla="*/ 553182 h 1601150"/>
              <a:gd name="connsiteX28" fmla="*/ 900002 w 2828577"/>
              <a:gd name="connsiteY28" fmla="*/ 800575 h 1601150"/>
              <a:gd name="connsiteX29" fmla="*/ 932145 w 2828577"/>
              <a:gd name="connsiteY29" fmla="*/ 1047967 h 1601150"/>
              <a:gd name="connsiteX30" fmla="*/ 964288 w 2828577"/>
              <a:gd name="connsiteY30" fmla="*/ 1271139 h 1601150"/>
              <a:gd name="connsiteX31" fmla="*/ 996431 w 2828577"/>
              <a:gd name="connsiteY31" fmla="*/ 1448255 h 1601150"/>
              <a:gd name="connsiteX32" fmla="*/ 1028574 w 2828577"/>
              <a:gd name="connsiteY32" fmla="*/ 1561967 h 1601150"/>
              <a:gd name="connsiteX33" fmla="*/ 1060717 w 2828577"/>
              <a:gd name="connsiteY33" fmla="*/ 1601150 h 1601150"/>
              <a:gd name="connsiteX34" fmla="*/ 1092860 w 2828577"/>
              <a:gd name="connsiteY34" fmla="*/ 1561967 h 1601150"/>
              <a:gd name="connsiteX35" fmla="*/ 1125002 w 2828577"/>
              <a:gd name="connsiteY35" fmla="*/ 1448255 h 1601150"/>
              <a:gd name="connsiteX36" fmla="*/ 1157146 w 2828577"/>
              <a:gd name="connsiteY36" fmla="*/ 1271139 h 1601150"/>
              <a:gd name="connsiteX37" fmla="*/ 1189288 w 2828577"/>
              <a:gd name="connsiteY37" fmla="*/ 1047967 h 1601150"/>
              <a:gd name="connsiteX38" fmla="*/ 1221431 w 2828577"/>
              <a:gd name="connsiteY38" fmla="*/ 800575 h 1601150"/>
              <a:gd name="connsiteX39" fmla="*/ 1253574 w 2828577"/>
              <a:gd name="connsiteY39" fmla="*/ 553182 h 1601150"/>
              <a:gd name="connsiteX40" fmla="*/ 1285717 w 2828577"/>
              <a:gd name="connsiteY40" fmla="*/ 330011 h 1601150"/>
              <a:gd name="connsiteX41" fmla="*/ 1317860 w 2828577"/>
              <a:gd name="connsiteY41" fmla="*/ 152895 h 1601150"/>
              <a:gd name="connsiteX42" fmla="*/ 1350003 w 2828577"/>
              <a:gd name="connsiteY42" fmla="*/ 39183 h 1601150"/>
              <a:gd name="connsiteX43" fmla="*/ 1382146 w 2828577"/>
              <a:gd name="connsiteY43" fmla="*/ 0 h 1601150"/>
              <a:gd name="connsiteX44" fmla="*/ 1414289 w 2828577"/>
              <a:gd name="connsiteY44" fmla="*/ 39183 h 1601150"/>
              <a:gd name="connsiteX45" fmla="*/ 1446432 w 2828577"/>
              <a:gd name="connsiteY45" fmla="*/ 152895 h 1601150"/>
              <a:gd name="connsiteX46" fmla="*/ 1478575 w 2828577"/>
              <a:gd name="connsiteY46" fmla="*/ 330011 h 1601150"/>
              <a:gd name="connsiteX47" fmla="*/ 1510717 w 2828577"/>
              <a:gd name="connsiteY47" fmla="*/ 553182 h 1601150"/>
              <a:gd name="connsiteX48" fmla="*/ 1542860 w 2828577"/>
              <a:gd name="connsiteY48" fmla="*/ 800575 h 1601150"/>
              <a:gd name="connsiteX49" fmla="*/ 1575004 w 2828577"/>
              <a:gd name="connsiteY49" fmla="*/ 1047967 h 1601150"/>
              <a:gd name="connsiteX50" fmla="*/ 1607146 w 2828577"/>
              <a:gd name="connsiteY50" fmla="*/ 1271139 h 1601150"/>
              <a:gd name="connsiteX51" fmla="*/ 1639289 w 2828577"/>
              <a:gd name="connsiteY51" fmla="*/ 1448255 h 1601150"/>
              <a:gd name="connsiteX52" fmla="*/ 1671432 w 2828577"/>
              <a:gd name="connsiteY52" fmla="*/ 1561967 h 1601150"/>
              <a:gd name="connsiteX53" fmla="*/ 1703575 w 2828577"/>
              <a:gd name="connsiteY53" fmla="*/ 1601150 h 1601150"/>
              <a:gd name="connsiteX54" fmla="*/ 1735718 w 2828577"/>
              <a:gd name="connsiteY54" fmla="*/ 1561967 h 1601150"/>
              <a:gd name="connsiteX55" fmla="*/ 1767861 w 2828577"/>
              <a:gd name="connsiteY55" fmla="*/ 1448255 h 1601150"/>
              <a:gd name="connsiteX56" fmla="*/ 1800004 w 2828577"/>
              <a:gd name="connsiteY56" fmla="*/ 1271139 h 1601150"/>
              <a:gd name="connsiteX57" fmla="*/ 1832147 w 2828577"/>
              <a:gd name="connsiteY57" fmla="*/ 1047967 h 1601150"/>
              <a:gd name="connsiteX58" fmla="*/ 1864290 w 2828577"/>
              <a:gd name="connsiteY58" fmla="*/ 800575 h 1601150"/>
              <a:gd name="connsiteX59" fmla="*/ 1896433 w 2828577"/>
              <a:gd name="connsiteY59" fmla="*/ 553182 h 1601150"/>
              <a:gd name="connsiteX60" fmla="*/ 1928576 w 2828577"/>
              <a:gd name="connsiteY60" fmla="*/ 330011 h 1601150"/>
              <a:gd name="connsiteX61" fmla="*/ 1960719 w 2828577"/>
              <a:gd name="connsiteY61" fmla="*/ 152895 h 1601150"/>
              <a:gd name="connsiteX62" fmla="*/ 1992862 w 2828577"/>
              <a:gd name="connsiteY62" fmla="*/ 39183 h 1601150"/>
              <a:gd name="connsiteX63" fmla="*/ 2025004 w 2828577"/>
              <a:gd name="connsiteY63" fmla="*/ 0 h 1601150"/>
              <a:gd name="connsiteX64" fmla="*/ 2057147 w 2828577"/>
              <a:gd name="connsiteY64" fmla="*/ 39183 h 1601150"/>
              <a:gd name="connsiteX65" fmla="*/ 2089290 w 2828577"/>
              <a:gd name="connsiteY65" fmla="*/ 152895 h 1601150"/>
              <a:gd name="connsiteX66" fmla="*/ 2121433 w 2828577"/>
              <a:gd name="connsiteY66" fmla="*/ 330011 h 1601150"/>
              <a:gd name="connsiteX67" fmla="*/ 2153576 w 2828577"/>
              <a:gd name="connsiteY67" fmla="*/ 553182 h 1601150"/>
              <a:gd name="connsiteX68" fmla="*/ 2185719 w 2828577"/>
              <a:gd name="connsiteY68" fmla="*/ 800575 h 1601150"/>
              <a:gd name="connsiteX69" fmla="*/ 2217862 w 2828577"/>
              <a:gd name="connsiteY69" fmla="*/ 1047967 h 1601150"/>
              <a:gd name="connsiteX70" fmla="*/ 2250005 w 2828577"/>
              <a:gd name="connsiteY70" fmla="*/ 1271139 h 1601150"/>
              <a:gd name="connsiteX71" fmla="*/ 2282148 w 2828577"/>
              <a:gd name="connsiteY71" fmla="*/ 1448255 h 1601150"/>
              <a:gd name="connsiteX72" fmla="*/ 2314291 w 2828577"/>
              <a:gd name="connsiteY72" fmla="*/ 1561967 h 1601150"/>
              <a:gd name="connsiteX73" fmla="*/ 2346433 w 2828577"/>
              <a:gd name="connsiteY73" fmla="*/ 1601150 h 1601150"/>
              <a:gd name="connsiteX74" fmla="*/ 2378577 w 2828577"/>
              <a:gd name="connsiteY74" fmla="*/ 1561967 h 1601150"/>
              <a:gd name="connsiteX75" fmla="*/ 2410719 w 2828577"/>
              <a:gd name="connsiteY75" fmla="*/ 1448255 h 1601150"/>
              <a:gd name="connsiteX76" fmla="*/ 2442862 w 2828577"/>
              <a:gd name="connsiteY76" fmla="*/ 1271139 h 1601150"/>
              <a:gd name="connsiteX77" fmla="*/ 2475005 w 2828577"/>
              <a:gd name="connsiteY77" fmla="*/ 1047967 h 1601150"/>
              <a:gd name="connsiteX78" fmla="*/ 2507148 w 2828577"/>
              <a:gd name="connsiteY78" fmla="*/ 800575 h 1601150"/>
              <a:gd name="connsiteX79" fmla="*/ 2539291 w 2828577"/>
              <a:gd name="connsiteY79" fmla="*/ 553182 h 1601150"/>
              <a:gd name="connsiteX80" fmla="*/ 2571434 w 2828577"/>
              <a:gd name="connsiteY80" fmla="*/ 330011 h 1601150"/>
              <a:gd name="connsiteX81" fmla="*/ 2603577 w 2828577"/>
              <a:gd name="connsiteY81" fmla="*/ 152895 h 1601150"/>
              <a:gd name="connsiteX82" fmla="*/ 2635720 w 2828577"/>
              <a:gd name="connsiteY82" fmla="*/ 39183 h 1601150"/>
              <a:gd name="connsiteX83" fmla="*/ 2667863 w 2828577"/>
              <a:gd name="connsiteY83" fmla="*/ 0 h 1601150"/>
              <a:gd name="connsiteX84" fmla="*/ 2700006 w 2828577"/>
              <a:gd name="connsiteY84" fmla="*/ 39183 h 1601150"/>
              <a:gd name="connsiteX85" fmla="*/ 2732149 w 2828577"/>
              <a:gd name="connsiteY85" fmla="*/ 152895 h 1601150"/>
              <a:gd name="connsiteX86" fmla="*/ 2764292 w 2828577"/>
              <a:gd name="connsiteY86" fmla="*/ 330011 h 1601150"/>
              <a:gd name="connsiteX87" fmla="*/ 2796435 w 2828577"/>
              <a:gd name="connsiteY87" fmla="*/ 553182 h 1601150"/>
              <a:gd name="connsiteX88" fmla="*/ 2828577 w 2828577"/>
              <a:gd name="connsiteY88" fmla="*/ 800575 h 1601150"/>
              <a:gd name="connsiteX0" fmla="*/ 0 w 2796434"/>
              <a:gd name="connsiteY0" fmla="*/ 152895 h 1601150"/>
              <a:gd name="connsiteX1" fmla="*/ 32143 w 2796434"/>
              <a:gd name="connsiteY1" fmla="*/ 39183 h 1601150"/>
              <a:gd name="connsiteX2" fmla="*/ 64286 w 2796434"/>
              <a:gd name="connsiteY2" fmla="*/ 0 h 1601150"/>
              <a:gd name="connsiteX3" fmla="*/ 96429 w 2796434"/>
              <a:gd name="connsiteY3" fmla="*/ 39183 h 1601150"/>
              <a:gd name="connsiteX4" fmla="*/ 128572 w 2796434"/>
              <a:gd name="connsiteY4" fmla="*/ 152895 h 1601150"/>
              <a:gd name="connsiteX5" fmla="*/ 160715 w 2796434"/>
              <a:gd name="connsiteY5" fmla="*/ 330011 h 1601150"/>
              <a:gd name="connsiteX6" fmla="*/ 192858 w 2796434"/>
              <a:gd name="connsiteY6" fmla="*/ 553182 h 1601150"/>
              <a:gd name="connsiteX7" fmla="*/ 225001 w 2796434"/>
              <a:gd name="connsiteY7" fmla="*/ 800575 h 1601150"/>
              <a:gd name="connsiteX8" fmla="*/ 257143 w 2796434"/>
              <a:gd name="connsiteY8" fmla="*/ 1047967 h 1601150"/>
              <a:gd name="connsiteX9" fmla="*/ 289286 w 2796434"/>
              <a:gd name="connsiteY9" fmla="*/ 1271139 h 1601150"/>
              <a:gd name="connsiteX10" fmla="*/ 321429 w 2796434"/>
              <a:gd name="connsiteY10" fmla="*/ 1448255 h 1601150"/>
              <a:gd name="connsiteX11" fmla="*/ 353572 w 2796434"/>
              <a:gd name="connsiteY11" fmla="*/ 1561967 h 1601150"/>
              <a:gd name="connsiteX12" fmla="*/ 385715 w 2796434"/>
              <a:gd name="connsiteY12" fmla="*/ 1601150 h 1601150"/>
              <a:gd name="connsiteX13" fmla="*/ 417858 w 2796434"/>
              <a:gd name="connsiteY13" fmla="*/ 1561967 h 1601150"/>
              <a:gd name="connsiteX14" fmla="*/ 450001 w 2796434"/>
              <a:gd name="connsiteY14" fmla="*/ 1448255 h 1601150"/>
              <a:gd name="connsiteX15" fmla="*/ 482144 w 2796434"/>
              <a:gd name="connsiteY15" fmla="*/ 1271139 h 1601150"/>
              <a:gd name="connsiteX16" fmla="*/ 514287 w 2796434"/>
              <a:gd name="connsiteY16" fmla="*/ 1047967 h 1601150"/>
              <a:gd name="connsiteX17" fmla="*/ 546430 w 2796434"/>
              <a:gd name="connsiteY17" fmla="*/ 800575 h 1601150"/>
              <a:gd name="connsiteX18" fmla="*/ 578572 w 2796434"/>
              <a:gd name="connsiteY18" fmla="*/ 553182 h 1601150"/>
              <a:gd name="connsiteX19" fmla="*/ 610716 w 2796434"/>
              <a:gd name="connsiteY19" fmla="*/ 330011 h 1601150"/>
              <a:gd name="connsiteX20" fmla="*/ 642859 w 2796434"/>
              <a:gd name="connsiteY20" fmla="*/ 152895 h 1601150"/>
              <a:gd name="connsiteX21" fmla="*/ 675001 w 2796434"/>
              <a:gd name="connsiteY21" fmla="*/ 39183 h 1601150"/>
              <a:gd name="connsiteX22" fmla="*/ 707144 w 2796434"/>
              <a:gd name="connsiteY22" fmla="*/ 0 h 1601150"/>
              <a:gd name="connsiteX23" fmla="*/ 739287 w 2796434"/>
              <a:gd name="connsiteY23" fmla="*/ 39183 h 1601150"/>
              <a:gd name="connsiteX24" fmla="*/ 771430 w 2796434"/>
              <a:gd name="connsiteY24" fmla="*/ 152895 h 1601150"/>
              <a:gd name="connsiteX25" fmla="*/ 803573 w 2796434"/>
              <a:gd name="connsiteY25" fmla="*/ 330011 h 1601150"/>
              <a:gd name="connsiteX26" fmla="*/ 835716 w 2796434"/>
              <a:gd name="connsiteY26" fmla="*/ 553182 h 1601150"/>
              <a:gd name="connsiteX27" fmla="*/ 867859 w 2796434"/>
              <a:gd name="connsiteY27" fmla="*/ 800575 h 1601150"/>
              <a:gd name="connsiteX28" fmla="*/ 900002 w 2796434"/>
              <a:gd name="connsiteY28" fmla="*/ 1047967 h 1601150"/>
              <a:gd name="connsiteX29" fmla="*/ 932145 w 2796434"/>
              <a:gd name="connsiteY29" fmla="*/ 1271139 h 1601150"/>
              <a:gd name="connsiteX30" fmla="*/ 964288 w 2796434"/>
              <a:gd name="connsiteY30" fmla="*/ 1448255 h 1601150"/>
              <a:gd name="connsiteX31" fmla="*/ 996431 w 2796434"/>
              <a:gd name="connsiteY31" fmla="*/ 1561967 h 1601150"/>
              <a:gd name="connsiteX32" fmla="*/ 1028574 w 2796434"/>
              <a:gd name="connsiteY32" fmla="*/ 1601150 h 1601150"/>
              <a:gd name="connsiteX33" fmla="*/ 1060717 w 2796434"/>
              <a:gd name="connsiteY33" fmla="*/ 1561967 h 1601150"/>
              <a:gd name="connsiteX34" fmla="*/ 1092859 w 2796434"/>
              <a:gd name="connsiteY34" fmla="*/ 1448255 h 1601150"/>
              <a:gd name="connsiteX35" fmla="*/ 1125003 w 2796434"/>
              <a:gd name="connsiteY35" fmla="*/ 1271139 h 1601150"/>
              <a:gd name="connsiteX36" fmla="*/ 1157145 w 2796434"/>
              <a:gd name="connsiteY36" fmla="*/ 1047967 h 1601150"/>
              <a:gd name="connsiteX37" fmla="*/ 1189288 w 2796434"/>
              <a:gd name="connsiteY37" fmla="*/ 800575 h 1601150"/>
              <a:gd name="connsiteX38" fmla="*/ 1221431 w 2796434"/>
              <a:gd name="connsiteY38" fmla="*/ 553182 h 1601150"/>
              <a:gd name="connsiteX39" fmla="*/ 1253574 w 2796434"/>
              <a:gd name="connsiteY39" fmla="*/ 330011 h 1601150"/>
              <a:gd name="connsiteX40" fmla="*/ 1285717 w 2796434"/>
              <a:gd name="connsiteY40" fmla="*/ 152895 h 1601150"/>
              <a:gd name="connsiteX41" fmla="*/ 1317860 w 2796434"/>
              <a:gd name="connsiteY41" fmla="*/ 39183 h 1601150"/>
              <a:gd name="connsiteX42" fmla="*/ 1350003 w 2796434"/>
              <a:gd name="connsiteY42" fmla="*/ 0 h 1601150"/>
              <a:gd name="connsiteX43" fmla="*/ 1382146 w 2796434"/>
              <a:gd name="connsiteY43" fmla="*/ 39183 h 1601150"/>
              <a:gd name="connsiteX44" fmla="*/ 1414289 w 2796434"/>
              <a:gd name="connsiteY44" fmla="*/ 152895 h 1601150"/>
              <a:gd name="connsiteX45" fmla="*/ 1446432 w 2796434"/>
              <a:gd name="connsiteY45" fmla="*/ 330011 h 1601150"/>
              <a:gd name="connsiteX46" fmla="*/ 1478574 w 2796434"/>
              <a:gd name="connsiteY46" fmla="*/ 553182 h 1601150"/>
              <a:gd name="connsiteX47" fmla="*/ 1510717 w 2796434"/>
              <a:gd name="connsiteY47" fmla="*/ 800575 h 1601150"/>
              <a:gd name="connsiteX48" fmla="*/ 1542861 w 2796434"/>
              <a:gd name="connsiteY48" fmla="*/ 1047967 h 1601150"/>
              <a:gd name="connsiteX49" fmla="*/ 1575003 w 2796434"/>
              <a:gd name="connsiteY49" fmla="*/ 1271139 h 1601150"/>
              <a:gd name="connsiteX50" fmla="*/ 1607146 w 2796434"/>
              <a:gd name="connsiteY50" fmla="*/ 1448255 h 1601150"/>
              <a:gd name="connsiteX51" fmla="*/ 1639289 w 2796434"/>
              <a:gd name="connsiteY51" fmla="*/ 1561967 h 1601150"/>
              <a:gd name="connsiteX52" fmla="*/ 1671432 w 2796434"/>
              <a:gd name="connsiteY52" fmla="*/ 1601150 h 1601150"/>
              <a:gd name="connsiteX53" fmla="*/ 1703575 w 2796434"/>
              <a:gd name="connsiteY53" fmla="*/ 1561967 h 1601150"/>
              <a:gd name="connsiteX54" fmla="*/ 1735718 w 2796434"/>
              <a:gd name="connsiteY54" fmla="*/ 1448255 h 1601150"/>
              <a:gd name="connsiteX55" fmla="*/ 1767861 w 2796434"/>
              <a:gd name="connsiteY55" fmla="*/ 1271139 h 1601150"/>
              <a:gd name="connsiteX56" fmla="*/ 1800004 w 2796434"/>
              <a:gd name="connsiteY56" fmla="*/ 1047967 h 1601150"/>
              <a:gd name="connsiteX57" fmla="*/ 1832147 w 2796434"/>
              <a:gd name="connsiteY57" fmla="*/ 800575 h 1601150"/>
              <a:gd name="connsiteX58" fmla="*/ 1864290 w 2796434"/>
              <a:gd name="connsiteY58" fmla="*/ 553182 h 1601150"/>
              <a:gd name="connsiteX59" fmla="*/ 1896433 w 2796434"/>
              <a:gd name="connsiteY59" fmla="*/ 330011 h 1601150"/>
              <a:gd name="connsiteX60" fmla="*/ 1928576 w 2796434"/>
              <a:gd name="connsiteY60" fmla="*/ 152895 h 1601150"/>
              <a:gd name="connsiteX61" fmla="*/ 1960719 w 2796434"/>
              <a:gd name="connsiteY61" fmla="*/ 39183 h 1601150"/>
              <a:gd name="connsiteX62" fmla="*/ 1992861 w 2796434"/>
              <a:gd name="connsiteY62" fmla="*/ 0 h 1601150"/>
              <a:gd name="connsiteX63" fmla="*/ 2025004 w 2796434"/>
              <a:gd name="connsiteY63" fmla="*/ 39183 h 1601150"/>
              <a:gd name="connsiteX64" fmla="*/ 2057147 w 2796434"/>
              <a:gd name="connsiteY64" fmla="*/ 152895 h 1601150"/>
              <a:gd name="connsiteX65" fmla="*/ 2089290 w 2796434"/>
              <a:gd name="connsiteY65" fmla="*/ 330011 h 1601150"/>
              <a:gd name="connsiteX66" fmla="*/ 2121433 w 2796434"/>
              <a:gd name="connsiteY66" fmla="*/ 553182 h 1601150"/>
              <a:gd name="connsiteX67" fmla="*/ 2153576 w 2796434"/>
              <a:gd name="connsiteY67" fmla="*/ 800575 h 1601150"/>
              <a:gd name="connsiteX68" fmla="*/ 2185719 w 2796434"/>
              <a:gd name="connsiteY68" fmla="*/ 1047967 h 1601150"/>
              <a:gd name="connsiteX69" fmla="*/ 2217862 w 2796434"/>
              <a:gd name="connsiteY69" fmla="*/ 1271139 h 1601150"/>
              <a:gd name="connsiteX70" fmla="*/ 2250005 w 2796434"/>
              <a:gd name="connsiteY70" fmla="*/ 1448255 h 1601150"/>
              <a:gd name="connsiteX71" fmla="*/ 2282148 w 2796434"/>
              <a:gd name="connsiteY71" fmla="*/ 1561967 h 1601150"/>
              <a:gd name="connsiteX72" fmla="*/ 2314290 w 2796434"/>
              <a:gd name="connsiteY72" fmla="*/ 1601150 h 1601150"/>
              <a:gd name="connsiteX73" fmla="*/ 2346434 w 2796434"/>
              <a:gd name="connsiteY73" fmla="*/ 1561967 h 1601150"/>
              <a:gd name="connsiteX74" fmla="*/ 2378576 w 2796434"/>
              <a:gd name="connsiteY74" fmla="*/ 1448255 h 1601150"/>
              <a:gd name="connsiteX75" fmla="*/ 2410719 w 2796434"/>
              <a:gd name="connsiteY75" fmla="*/ 1271139 h 1601150"/>
              <a:gd name="connsiteX76" fmla="*/ 2442862 w 2796434"/>
              <a:gd name="connsiteY76" fmla="*/ 1047967 h 1601150"/>
              <a:gd name="connsiteX77" fmla="*/ 2475005 w 2796434"/>
              <a:gd name="connsiteY77" fmla="*/ 800575 h 1601150"/>
              <a:gd name="connsiteX78" fmla="*/ 2507148 w 2796434"/>
              <a:gd name="connsiteY78" fmla="*/ 553182 h 1601150"/>
              <a:gd name="connsiteX79" fmla="*/ 2539291 w 2796434"/>
              <a:gd name="connsiteY79" fmla="*/ 330011 h 1601150"/>
              <a:gd name="connsiteX80" fmla="*/ 2571434 w 2796434"/>
              <a:gd name="connsiteY80" fmla="*/ 152895 h 1601150"/>
              <a:gd name="connsiteX81" fmla="*/ 2603577 w 2796434"/>
              <a:gd name="connsiteY81" fmla="*/ 39183 h 1601150"/>
              <a:gd name="connsiteX82" fmla="*/ 2635720 w 2796434"/>
              <a:gd name="connsiteY82" fmla="*/ 0 h 1601150"/>
              <a:gd name="connsiteX83" fmla="*/ 2667863 w 2796434"/>
              <a:gd name="connsiteY83" fmla="*/ 39183 h 1601150"/>
              <a:gd name="connsiteX84" fmla="*/ 2700006 w 2796434"/>
              <a:gd name="connsiteY84" fmla="*/ 152895 h 1601150"/>
              <a:gd name="connsiteX85" fmla="*/ 2732149 w 2796434"/>
              <a:gd name="connsiteY85" fmla="*/ 330011 h 1601150"/>
              <a:gd name="connsiteX86" fmla="*/ 2764292 w 2796434"/>
              <a:gd name="connsiteY86" fmla="*/ 553182 h 1601150"/>
              <a:gd name="connsiteX87" fmla="*/ 2796434 w 2796434"/>
              <a:gd name="connsiteY87" fmla="*/ 800575 h 1601150"/>
              <a:gd name="connsiteX0" fmla="*/ 0 w 2764291"/>
              <a:gd name="connsiteY0" fmla="*/ 39183 h 1601150"/>
              <a:gd name="connsiteX1" fmla="*/ 32143 w 2764291"/>
              <a:gd name="connsiteY1" fmla="*/ 0 h 1601150"/>
              <a:gd name="connsiteX2" fmla="*/ 64286 w 2764291"/>
              <a:gd name="connsiteY2" fmla="*/ 39183 h 1601150"/>
              <a:gd name="connsiteX3" fmla="*/ 96429 w 2764291"/>
              <a:gd name="connsiteY3" fmla="*/ 152895 h 1601150"/>
              <a:gd name="connsiteX4" fmla="*/ 128572 w 2764291"/>
              <a:gd name="connsiteY4" fmla="*/ 330011 h 1601150"/>
              <a:gd name="connsiteX5" fmla="*/ 160715 w 2764291"/>
              <a:gd name="connsiteY5" fmla="*/ 553182 h 1601150"/>
              <a:gd name="connsiteX6" fmla="*/ 192858 w 2764291"/>
              <a:gd name="connsiteY6" fmla="*/ 800575 h 1601150"/>
              <a:gd name="connsiteX7" fmla="*/ 225000 w 2764291"/>
              <a:gd name="connsiteY7" fmla="*/ 1047967 h 1601150"/>
              <a:gd name="connsiteX8" fmla="*/ 257143 w 2764291"/>
              <a:gd name="connsiteY8" fmla="*/ 1271139 h 1601150"/>
              <a:gd name="connsiteX9" fmla="*/ 289286 w 2764291"/>
              <a:gd name="connsiteY9" fmla="*/ 1448255 h 1601150"/>
              <a:gd name="connsiteX10" fmla="*/ 321429 w 2764291"/>
              <a:gd name="connsiteY10" fmla="*/ 1561967 h 1601150"/>
              <a:gd name="connsiteX11" fmla="*/ 353572 w 2764291"/>
              <a:gd name="connsiteY11" fmla="*/ 1601150 h 1601150"/>
              <a:gd name="connsiteX12" fmla="*/ 385715 w 2764291"/>
              <a:gd name="connsiteY12" fmla="*/ 1561967 h 1601150"/>
              <a:gd name="connsiteX13" fmla="*/ 417858 w 2764291"/>
              <a:gd name="connsiteY13" fmla="*/ 1448255 h 1601150"/>
              <a:gd name="connsiteX14" fmla="*/ 450001 w 2764291"/>
              <a:gd name="connsiteY14" fmla="*/ 1271139 h 1601150"/>
              <a:gd name="connsiteX15" fmla="*/ 482144 w 2764291"/>
              <a:gd name="connsiteY15" fmla="*/ 1047967 h 1601150"/>
              <a:gd name="connsiteX16" fmla="*/ 514287 w 2764291"/>
              <a:gd name="connsiteY16" fmla="*/ 800575 h 1601150"/>
              <a:gd name="connsiteX17" fmla="*/ 546429 w 2764291"/>
              <a:gd name="connsiteY17" fmla="*/ 553182 h 1601150"/>
              <a:gd name="connsiteX18" fmla="*/ 578573 w 2764291"/>
              <a:gd name="connsiteY18" fmla="*/ 330011 h 1601150"/>
              <a:gd name="connsiteX19" fmla="*/ 610716 w 2764291"/>
              <a:gd name="connsiteY19" fmla="*/ 152895 h 1601150"/>
              <a:gd name="connsiteX20" fmla="*/ 642858 w 2764291"/>
              <a:gd name="connsiteY20" fmla="*/ 39183 h 1601150"/>
              <a:gd name="connsiteX21" fmla="*/ 675001 w 2764291"/>
              <a:gd name="connsiteY21" fmla="*/ 0 h 1601150"/>
              <a:gd name="connsiteX22" fmla="*/ 707144 w 2764291"/>
              <a:gd name="connsiteY22" fmla="*/ 39183 h 1601150"/>
              <a:gd name="connsiteX23" fmla="*/ 739287 w 2764291"/>
              <a:gd name="connsiteY23" fmla="*/ 152895 h 1601150"/>
              <a:gd name="connsiteX24" fmla="*/ 771430 w 2764291"/>
              <a:gd name="connsiteY24" fmla="*/ 330011 h 1601150"/>
              <a:gd name="connsiteX25" fmla="*/ 803573 w 2764291"/>
              <a:gd name="connsiteY25" fmla="*/ 553182 h 1601150"/>
              <a:gd name="connsiteX26" fmla="*/ 835716 w 2764291"/>
              <a:gd name="connsiteY26" fmla="*/ 800575 h 1601150"/>
              <a:gd name="connsiteX27" fmla="*/ 867859 w 2764291"/>
              <a:gd name="connsiteY27" fmla="*/ 1047967 h 1601150"/>
              <a:gd name="connsiteX28" fmla="*/ 900002 w 2764291"/>
              <a:gd name="connsiteY28" fmla="*/ 1271139 h 1601150"/>
              <a:gd name="connsiteX29" fmla="*/ 932145 w 2764291"/>
              <a:gd name="connsiteY29" fmla="*/ 1448255 h 1601150"/>
              <a:gd name="connsiteX30" fmla="*/ 964288 w 2764291"/>
              <a:gd name="connsiteY30" fmla="*/ 1561967 h 1601150"/>
              <a:gd name="connsiteX31" fmla="*/ 996431 w 2764291"/>
              <a:gd name="connsiteY31" fmla="*/ 1601150 h 1601150"/>
              <a:gd name="connsiteX32" fmla="*/ 1028574 w 2764291"/>
              <a:gd name="connsiteY32" fmla="*/ 1561967 h 1601150"/>
              <a:gd name="connsiteX33" fmla="*/ 1060716 w 2764291"/>
              <a:gd name="connsiteY33" fmla="*/ 1448255 h 1601150"/>
              <a:gd name="connsiteX34" fmla="*/ 1092860 w 2764291"/>
              <a:gd name="connsiteY34" fmla="*/ 1271139 h 1601150"/>
              <a:gd name="connsiteX35" fmla="*/ 1125002 w 2764291"/>
              <a:gd name="connsiteY35" fmla="*/ 1047967 h 1601150"/>
              <a:gd name="connsiteX36" fmla="*/ 1157145 w 2764291"/>
              <a:gd name="connsiteY36" fmla="*/ 800575 h 1601150"/>
              <a:gd name="connsiteX37" fmla="*/ 1189288 w 2764291"/>
              <a:gd name="connsiteY37" fmla="*/ 553182 h 1601150"/>
              <a:gd name="connsiteX38" fmla="*/ 1221431 w 2764291"/>
              <a:gd name="connsiteY38" fmla="*/ 330011 h 1601150"/>
              <a:gd name="connsiteX39" fmla="*/ 1253574 w 2764291"/>
              <a:gd name="connsiteY39" fmla="*/ 152895 h 1601150"/>
              <a:gd name="connsiteX40" fmla="*/ 1285717 w 2764291"/>
              <a:gd name="connsiteY40" fmla="*/ 39183 h 1601150"/>
              <a:gd name="connsiteX41" fmla="*/ 1317860 w 2764291"/>
              <a:gd name="connsiteY41" fmla="*/ 0 h 1601150"/>
              <a:gd name="connsiteX42" fmla="*/ 1350003 w 2764291"/>
              <a:gd name="connsiteY42" fmla="*/ 39183 h 1601150"/>
              <a:gd name="connsiteX43" fmla="*/ 1382146 w 2764291"/>
              <a:gd name="connsiteY43" fmla="*/ 152895 h 1601150"/>
              <a:gd name="connsiteX44" fmla="*/ 1414289 w 2764291"/>
              <a:gd name="connsiteY44" fmla="*/ 330011 h 1601150"/>
              <a:gd name="connsiteX45" fmla="*/ 1446431 w 2764291"/>
              <a:gd name="connsiteY45" fmla="*/ 553182 h 1601150"/>
              <a:gd name="connsiteX46" fmla="*/ 1478574 w 2764291"/>
              <a:gd name="connsiteY46" fmla="*/ 800575 h 1601150"/>
              <a:gd name="connsiteX47" fmla="*/ 1510718 w 2764291"/>
              <a:gd name="connsiteY47" fmla="*/ 1047967 h 1601150"/>
              <a:gd name="connsiteX48" fmla="*/ 1542860 w 2764291"/>
              <a:gd name="connsiteY48" fmla="*/ 1271139 h 1601150"/>
              <a:gd name="connsiteX49" fmla="*/ 1575003 w 2764291"/>
              <a:gd name="connsiteY49" fmla="*/ 1448255 h 1601150"/>
              <a:gd name="connsiteX50" fmla="*/ 1607146 w 2764291"/>
              <a:gd name="connsiteY50" fmla="*/ 1561967 h 1601150"/>
              <a:gd name="connsiteX51" fmla="*/ 1639289 w 2764291"/>
              <a:gd name="connsiteY51" fmla="*/ 1601150 h 1601150"/>
              <a:gd name="connsiteX52" fmla="*/ 1671432 w 2764291"/>
              <a:gd name="connsiteY52" fmla="*/ 1561967 h 1601150"/>
              <a:gd name="connsiteX53" fmla="*/ 1703575 w 2764291"/>
              <a:gd name="connsiteY53" fmla="*/ 1448255 h 1601150"/>
              <a:gd name="connsiteX54" fmla="*/ 1735718 w 2764291"/>
              <a:gd name="connsiteY54" fmla="*/ 1271139 h 1601150"/>
              <a:gd name="connsiteX55" fmla="*/ 1767861 w 2764291"/>
              <a:gd name="connsiteY55" fmla="*/ 1047967 h 1601150"/>
              <a:gd name="connsiteX56" fmla="*/ 1800004 w 2764291"/>
              <a:gd name="connsiteY56" fmla="*/ 800575 h 1601150"/>
              <a:gd name="connsiteX57" fmla="*/ 1832147 w 2764291"/>
              <a:gd name="connsiteY57" fmla="*/ 553182 h 1601150"/>
              <a:gd name="connsiteX58" fmla="*/ 1864290 w 2764291"/>
              <a:gd name="connsiteY58" fmla="*/ 330011 h 1601150"/>
              <a:gd name="connsiteX59" fmla="*/ 1896433 w 2764291"/>
              <a:gd name="connsiteY59" fmla="*/ 152895 h 1601150"/>
              <a:gd name="connsiteX60" fmla="*/ 1928576 w 2764291"/>
              <a:gd name="connsiteY60" fmla="*/ 39183 h 1601150"/>
              <a:gd name="connsiteX61" fmla="*/ 1960718 w 2764291"/>
              <a:gd name="connsiteY61" fmla="*/ 0 h 1601150"/>
              <a:gd name="connsiteX62" fmla="*/ 1992861 w 2764291"/>
              <a:gd name="connsiteY62" fmla="*/ 39183 h 1601150"/>
              <a:gd name="connsiteX63" fmla="*/ 2025004 w 2764291"/>
              <a:gd name="connsiteY63" fmla="*/ 152895 h 1601150"/>
              <a:gd name="connsiteX64" fmla="*/ 2057147 w 2764291"/>
              <a:gd name="connsiteY64" fmla="*/ 330011 h 1601150"/>
              <a:gd name="connsiteX65" fmla="*/ 2089290 w 2764291"/>
              <a:gd name="connsiteY65" fmla="*/ 553182 h 1601150"/>
              <a:gd name="connsiteX66" fmla="*/ 2121433 w 2764291"/>
              <a:gd name="connsiteY66" fmla="*/ 800575 h 1601150"/>
              <a:gd name="connsiteX67" fmla="*/ 2153576 w 2764291"/>
              <a:gd name="connsiteY67" fmla="*/ 1047967 h 1601150"/>
              <a:gd name="connsiteX68" fmla="*/ 2185719 w 2764291"/>
              <a:gd name="connsiteY68" fmla="*/ 1271139 h 1601150"/>
              <a:gd name="connsiteX69" fmla="*/ 2217862 w 2764291"/>
              <a:gd name="connsiteY69" fmla="*/ 1448255 h 1601150"/>
              <a:gd name="connsiteX70" fmla="*/ 2250005 w 2764291"/>
              <a:gd name="connsiteY70" fmla="*/ 1561967 h 1601150"/>
              <a:gd name="connsiteX71" fmla="*/ 2282147 w 2764291"/>
              <a:gd name="connsiteY71" fmla="*/ 1601150 h 1601150"/>
              <a:gd name="connsiteX72" fmla="*/ 2314291 w 2764291"/>
              <a:gd name="connsiteY72" fmla="*/ 1561967 h 1601150"/>
              <a:gd name="connsiteX73" fmla="*/ 2346433 w 2764291"/>
              <a:gd name="connsiteY73" fmla="*/ 1448255 h 1601150"/>
              <a:gd name="connsiteX74" fmla="*/ 2378576 w 2764291"/>
              <a:gd name="connsiteY74" fmla="*/ 1271139 h 1601150"/>
              <a:gd name="connsiteX75" fmla="*/ 2410719 w 2764291"/>
              <a:gd name="connsiteY75" fmla="*/ 1047967 h 1601150"/>
              <a:gd name="connsiteX76" fmla="*/ 2442862 w 2764291"/>
              <a:gd name="connsiteY76" fmla="*/ 800575 h 1601150"/>
              <a:gd name="connsiteX77" fmla="*/ 2475005 w 2764291"/>
              <a:gd name="connsiteY77" fmla="*/ 553182 h 1601150"/>
              <a:gd name="connsiteX78" fmla="*/ 2507148 w 2764291"/>
              <a:gd name="connsiteY78" fmla="*/ 330011 h 1601150"/>
              <a:gd name="connsiteX79" fmla="*/ 2539291 w 2764291"/>
              <a:gd name="connsiteY79" fmla="*/ 152895 h 1601150"/>
              <a:gd name="connsiteX80" fmla="*/ 2571434 w 2764291"/>
              <a:gd name="connsiteY80" fmla="*/ 39183 h 1601150"/>
              <a:gd name="connsiteX81" fmla="*/ 2603577 w 2764291"/>
              <a:gd name="connsiteY81" fmla="*/ 0 h 1601150"/>
              <a:gd name="connsiteX82" fmla="*/ 2635720 w 2764291"/>
              <a:gd name="connsiteY82" fmla="*/ 39183 h 1601150"/>
              <a:gd name="connsiteX83" fmla="*/ 2667863 w 2764291"/>
              <a:gd name="connsiteY83" fmla="*/ 152895 h 1601150"/>
              <a:gd name="connsiteX84" fmla="*/ 2700006 w 2764291"/>
              <a:gd name="connsiteY84" fmla="*/ 330011 h 1601150"/>
              <a:gd name="connsiteX85" fmla="*/ 2732149 w 2764291"/>
              <a:gd name="connsiteY85" fmla="*/ 553182 h 1601150"/>
              <a:gd name="connsiteX86" fmla="*/ 2764291 w 2764291"/>
              <a:gd name="connsiteY86" fmla="*/ 800575 h 1601150"/>
              <a:gd name="connsiteX0" fmla="*/ 0 w 2732148"/>
              <a:gd name="connsiteY0" fmla="*/ 0 h 1601150"/>
              <a:gd name="connsiteX1" fmla="*/ 32143 w 2732148"/>
              <a:gd name="connsiteY1" fmla="*/ 39183 h 1601150"/>
              <a:gd name="connsiteX2" fmla="*/ 64286 w 2732148"/>
              <a:gd name="connsiteY2" fmla="*/ 152895 h 1601150"/>
              <a:gd name="connsiteX3" fmla="*/ 96429 w 2732148"/>
              <a:gd name="connsiteY3" fmla="*/ 330011 h 1601150"/>
              <a:gd name="connsiteX4" fmla="*/ 128572 w 2732148"/>
              <a:gd name="connsiteY4" fmla="*/ 553182 h 1601150"/>
              <a:gd name="connsiteX5" fmla="*/ 160715 w 2732148"/>
              <a:gd name="connsiteY5" fmla="*/ 800575 h 1601150"/>
              <a:gd name="connsiteX6" fmla="*/ 192857 w 2732148"/>
              <a:gd name="connsiteY6" fmla="*/ 1047967 h 1601150"/>
              <a:gd name="connsiteX7" fmla="*/ 225000 w 2732148"/>
              <a:gd name="connsiteY7" fmla="*/ 1271139 h 1601150"/>
              <a:gd name="connsiteX8" fmla="*/ 257143 w 2732148"/>
              <a:gd name="connsiteY8" fmla="*/ 1448255 h 1601150"/>
              <a:gd name="connsiteX9" fmla="*/ 289286 w 2732148"/>
              <a:gd name="connsiteY9" fmla="*/ 1561967 h 1601150"/>
              <a:gd name="connsiteX10" fmla="*/ 321429 w 2732148"/>
              <a:gd name="connsiteY10" fmla="*/ 1601150 h 1601150"/>
              <a:gd name="connsiteX11" fmla="*/ 353572 w 2732148"/>
              <a:gd name="connsiteY11" fmla="*/ 1561967 h 1601150"/>
              <a:gd name="connsiteX12" fmla="*/ 385715 w 2732148"/>
              <a:gd name="connsiteY12" fmla="*/ 1448255 h 1601150"/>
              <a:gd name="connsiteX13" fmla="*/ 417858 w 2732148"/>
              <a:gd name="connsiteY13" fmla="*/ 1271139 h 1601150"/>
              <a:gd name="connsiteX14" fmla="*/ 450001 w 2732148"/>
              <a:gd name="connsiteY14" fmla="*/ 1047967 h 1601150"/>
              <a:gd name="connsiteX15" fmla="*/ 482144 w 2732148"/>
              <a:gd name="connsiteY15" fmla="*/ 800575 h 1601150"/>
              <a:gd name="connsiteX16" fmla="*/ 514286 w 2732148"/>
              <a:gd name="connsiteY16" fmla="*/ 553182 h 1601150"/>
              <a:gd name="connsiteX17" fmla="*/ 546430 w 2732148"/>
              <a:gd name="connsiteY17" fmla="*/ 330011 h 1601150"/>
              <a:gd name="connsiteX18" fmla="*/ 578573 w 2732148"/>
              <a:gd name="connsiteY18" fmla="*/ 152895 h 1601150"/>
              <a:gd name="connsiteX19" fmla="*/ 610715 w 2732148"/>
              <a:gd name="connsiteY19" fmla="*/ 39183 h 1601150"/>
              <a:gd name="connsiteX20" fmla="*/ 642858 w 2732148"/>
              <a:gd name="connsiteY20" fmla="*/ 0 h 1601150"/>
              <a:gd name="connsiteX21" fmla="*/ 675001 w 2732148"/>
              <a:gd name="connsiteY21" fmla="*/ 39183 h 1601150"/>
              <a:gd name="connsiteX22" fmla="*/ 707144 w 2732148"/>
              <a:gd name="connsiteY22" fmla="*/ 152895 h 1601150"/>
              <a:gd name="connsiteX23" fmla="*/ 739287 w 2732148"/>
              <a:gd name="connsiteY23" fmla="*/ 330011 h 1601150"/>
              <a:gd name="connsiteX24" fmla="*/ 771430 w 2732148"/>
              <a:gd name="connsiteY24" fmla="*/ 553182 h 1601150"/>
              <a:gd name="connsiteX25" fmla="*/ 803573 w 2732148"/>
              <a:gd name="connsiteY25" fmla="*/ 800575 h 1601150"/>
              <a:gd name="connsiteX26" fmla="*/ 835716 w 2732148"/>
              <a:gd name="connsiteY26" fmla="*/ 1047967 h 1601150"/>
              <a:gd name="connsiteX27" fmla="*/ 867859 w 2732148"/>
              <a:gd name="connsiteY27" fmla="*/ 1271139 h 1601150"/>
              <a:gd name="connsiteX28" fmla="*/ 900002 w 2732148"/>
              <a:gd name="connsiteY28" fmla="*/ 1448255 h 1601150"/>
              <a:gd name="connsiteX29" fmla="*/ 932145 w 2732148"/>
              <a:gd name="connsiteY29" fmla="*/ 1561967 h 1601150"/>
              <a:gd name="connsiteX30" fmla="*/ 964288 w 2732148"/>
              <a:gd name="connsiteY30" fmla="*/ 1601150 h 1601150"/>
              <a:gd name="connsiteX31" fmla="*/ 996431 w 2732148"/>
              <a:gd name="connsiteY31" fmla="*/ 1561967 h 1601150"/>
              <a:gd name="connsiteX32" fmla="*/ 1028573 w 2732148"/>
              <a:gd name="connsiteY32" fmla="*/ 1448255 h 1601150"/>
              <a:gd name="connsiteX33" fmla="*/ 1060717 w 2732148"/>
              <a:gd name="connsiteY33" fmla="*/ 1271139 h 1601150"/>
              <a:gd name="connsiteX34" fmla="*/ 1092859 w 2732148"/>
              <a:gd name="connsiteY34" fmla="*/ 1047967 h 1601150"/>
              <a:gd name="connsiteX35" fmla="*/ 1125002 w 2732148"/>
              <a:gd name="connsiteY35" fmla="*/ 800575 h 1601150"/>
              <a:gd name="connsiteX36" fmla="*/ 1157145 w 2732148"/>
              <a:gd name="connsiteY36" fmla="*/ 553182 h 1601150"/>
              <a:gd name="connsiteX37" fmla="*/ 1189288 w 2732148"/>
              <a:gd name="connsiteY37" fmla="*/ 330011 h 1601150"/>
              <a:gd name="connsiteX38" fmla="*/ 1221431 w 2732148"/>
              <a:gd name="connsiteY38" fmla="*/ 152895 h 1601150"/>
              <a:gd name="connsiteX39" fmla="*/ 1253574 w 2732148"/>
              <a:gd name="connsiteY39" fmla="*/ 39183 h 1601150"/>
              <a:gd name="connsiteX40" fmla="*/ 1285717 w 2732148"/>
              <a:gd name="connsiteY40" fmla="*/ 0 h 1601150"/>
              <a:gd name="connsiteX41" fmla="*/ 1317860 w 2732148"/>
              <a:gd name="connsiteY41" fmla="*/ 39183 h 1601150"/>
              <a:gd name="connsiteX42" fmla="*/ 1350003 w 2732148"/>
              <a:gd name="connsiteY42" fmla="*/ 152895 h 1601150"/>
              <a:gd name="connsiteX43" fmla="*/ 1382146 w 2732148"/>
              <a:gd name="connsiteY43" fmla="*/ 330011 h 1601150"/>
              <a:gd name="connsiteX44" fmla="*/ 1414288 w 2732148"/>
              <a:gd name="connsiteY44" fmla="*/ 553182 h 1601150"/>
              <a:gd name="connsiteX45" fmla="*/ 1446431 w 2732148"/>
              <a:gd name="connsiteY45" fmla="*/ 800575 h 1601150"/>
              <a:gd name="connsiteX46" fmla="*/ 1478575 w 2732148"/>
              <a:gd name="connsiteY46" fmla="*/ 1047967 h 1601150"/>
              <a:gd name="connsiteX47" fmla="*/ 1510717 w 2732148"/>
              <a:gd name="connsiteY47" fmla="*/ 1271139 h 1601150"/>
              <a:gd name="connsiteX48" fmla="*/ 1542860 w 2732148"/>
              <a:gd name="connsiteY48" fmla="*/ 1448255 h 1601150"/>
              <a:gd name="connsiteX49" fmla="*/ 1575003 w 2732148"/>
              <a:gd name="connsiteY49" fmla="*/ 1561967 h 1601150"/>
              <a:gd name="connsiteX50" fmla="*/ 1607146 w 2732148"/>
              <a:gd name="connsiteY50" fmla="*/ 1601150 h 1601150"/>
              <a:gd name="connsiteX51" fmla="*/ 1639289 w 2732148"/>
              <a:gd name="connsiteY51" fmla="*/ 1561967 h 1601150"/>
              <a:gd name="connsiteX52" fmla="*/ 1671432 w 2732148"/>
              <a:gd name="connsiteY52" fmla="*/ 1448255 h 1601150"/>
              <a:gd name="connsiteX53" fmla="*/ 1703575 w 2732148"/>
              <a:gd name="connsiteY53" fmla="*/ 1271139 h 1601150"/>
              <a:gd name="connsiteX54" fmla="*/ 1735718 w 2732148"/>
              <a:gd name="connsiteY54" fmla="*/ 1047967 h 1601150"/>
              <a:gd name="connsiteX55" fmla="*/ 1767861 w 2732148"/>
              <a:gd name="connsiteY55" fmla="*/ 800575 h 1601150"/>
              <a:gd name="connsiteX56" fmla="*/ 1800004 w 2732148"/>
              <a:gd name="connsiteY56" fmla="*/ 553182 h 1601150"/>
              <a:gd name="connsiteX57" fmla="*/ 1832147 w 2732148"/>
              <a:gd name="connsiteY57" fmla="*/ 330011 h 1601150"/>
              <a:gd name="connsiteX58" fmla="*/ 1864290 w 2732148"/>
              <a:gd name="connsiteY58" fmla="*/ 152895 h 1601150"/>
              <a:gd name="connsiteX59" fmla="*/ 1896433 w 2732148"/>
              <a:gd name="connsiteY59" fmla="*/ 39183 h 1601150"/>
              <a:gd name="connsiteX60" fmla="*/ 1928575 w 2732148"/>
              <a:gd name="connsiteY60" fmla="*/ 0 h 1601150"/>
              <a:gd name="connsiteX61" fmla="*/ 1960718 w 2732148"/>
              <a:gd name="connsiteY61" fmla="*/ 39183 h 1601150"/>
              <a:gd name="connsiteX62" fmla="*/ 1992861 w 2732148"/>
              <a:gd name="connsiteY62" fmla="*/ 152895 h 1601150"/>
              <a:gd name="connsiteX63" fmla="*/ 2025004 w 2732148"/>
              <a:gd name="connsiteY63" fmla="*/ 330011 h 1601150"/>
              <a:gd name="connsiteX64" fmla="*/ 2057147 w 2732148"/>
              <a:gd name="connsiteY64" fmla="*/ 553182 h 1601150"/>
              <a:gd name="connsiteX65" fmla="*/ 2089290 w 2732148"/>
              <a:gd name="connsiteY65" fmla="*/ 800575 h 1601150"/>
              <a:gd name="connsiteX66" fmla="*/ 2121433 w 2732148"/>
              <a:gd name="connsiteY66" fmla="*/ 1047967 h 1601150"/>
              <a:gd name="connsiteX67" fmla="*/ 2153576 w 2732148"/>
              <a:gd name="connsiteY67" fmla="*/ 1271139 h 1601150"/>
              <a:gd name="connsiteX68" fmla="*/ 2185719 w 2732148"/>
              <a:gd name="connsiteY68" fmla="*/ 1448255 h 1601150"/>
              <a:gd name="connsiteX69" fmla="*/ 2217862 w 2732148"/>
              <a:gd name="connsiteY69" fmla="*/ 1561967 h 1601150"/>
              <a:gd name="connsiteX70" fmla="*/ 2250004 w 2732148"/>
              <a:gd name="connsiteY70" fmla="*/ 1601150 h 1601150"/>
              <a:gd name="connsiteX71" fmla="*/ 2282148 w 2732148"/>
              <a:gd name="connsiteY71" fmla="*/ 1561967 h 1601150"/>
              <a:gd name="connsiteX72" fmla="*/ 2314290 w 2732148"/>
              <a:gd name="connsiteY72" fmla="*/ 1448255 h 1601150"/>
              <a:gd name="connsiteX73" fmla="*/ 2346433 w 2732148"/>
              <a:gd name="connsiteY73" fmla="*/ 1271139 h 1601150"/>
              <a:gd name="connsiteX74" fmla="*/ 2378576 w 2732148"/>
              <a:gd name="connsiteY74" fmla="*/ 1047967 h 1601150"/>
              <a:gd name="connsiteX75" fmla="*/ 2410719 w 2732148"/>
              <a:gd name="connsiteY75" fmla="*/ 800575 h 1601150"/>
              <a:gd name="connsiteX76" fmla="*/ 2442862 w 2732148"/>
              <a:gd name="connsiteY76" fmla="*/ 553182 h 1601150"/>
              <a:gd name="connsiteX77" fmla="*/ 2475005 w 2732148"/>
              <a:gd name="connsiteY77" fmla="*/ 330011 h 1601150"/>
              <a:gd name="connsiteX78" fmla="*/ 2507148 w 2732148"/>
              <a:gd name="connsiteY78" fmla="*/ 152895 h 1601150"/>
              <a:gd name="connsiteX79" fmla="*/ 2539291 w 2732148"/>
              <a:gd name="connsiteY79" fmla="*/ 39183 h 1601150"/>
              <a:gd name="connsiteX80" fmla="*/ 2571434 w 2732148"/>
              <a:gd name="connsiteY80" fmla="*/ 0 h 1601150"/>
              <a:gd name="connsiteX81" fmla="*/ 2603577 w 2732148"/>
              <a:gd name="connsiteY81" fmla="*/ 39183 h 1601150"/>
              <a:gd name="connsiteX82" fmla="*/ 2635720 w 2732148"/>
              <a:gd name="connsiteY82" fmla="*/ 152895 h 1601150"/>
              <a:gd name="connsiteX83" fmla="*/ 2667863 w 2732148"/>
              <a:gd name="connsiteY83" fmla="*/ 330011 h 1601150"/>
              <a:gd name="connsiteX84" fmla="*/ 2700006 w 2732148"/>
              <a:gd name="connsiteY84" fmla="*/ 553182 h 1601150"/>
              <a:gd name="connsiteX85" fmla="*/ 2732148 w 2732148"/>
              <a:gd name="connsiteY85" fmla="*/ 800575 h 1601150"/>
              <a:gd name="connsiteX0" fmla="*/ 0 w 2700005"/>
              <a:gd name="connsiteY0" fmla="*/ 39183 h 1601150"/>
              <a:gd name="connsiteX1" fmla="*/ 32143 w 2700005"/>
              <a:gd name="connsiteY1" fmla="*/ 152895 h 1601150"/>
              <a:gd name="connsiteX2" fmla="*/ 64286 w 2700005"/>
              <a:gd name="connsiteY2" fmla="*/ 330011 h 1601150"/>
              <a:gd name="connsiteX3" fmla="*/ 96429 w 2700005"/>
              <a:gd name="connsiteY3" fmla="*/ 553182 h 1601150"/>
              <a:gd name="connsiteX4" fmla="*/ 128572 w 2700005"/>
              <a:gd name="connsiteY4" fmla="*/ 800575 h 1601150"/>
              <a:gd name="connsiteX5" fmla="*/ 160714 w 2700005"/>
              <a:gd name="connsiteY5" fmla="*/ 1047967 h 1601150"/>
              <a:gd name="connsiteX6" fmla="*/ 192857 w 2700005"/>
              <a:gd name="connsiteY6" fmla="*/ 1271139 h 1601150"/>
              <a:gd name="connsiteX7" fmla="*/ 225000 w 2700005"/>
              <a:gd name="connsiteY7" fmla="*/ 1448255 h 1601150"/>
              <a:gd name="connsiteX8" fmla="*/ 257143 w 2700005"/>
              <a:gd name="connsiteY8" fmla="*/ 1561967 h 1601150"/>
              <a:gd name="connsiteX9" fmla="*/ 289286 w 2700005"/>
              <a:gd name="connsiteY9" fmla="*/ 1601150 h 1601150"/>
              <a:gd name="connsiteX10" fmla="*/ 321429 w 2700005"/>
              <a:gd name="connsiteY10" fmla="*/ 1561967 h 1601150"/>
              <a:gd name="connsiteX11" fmla="*/ 353572 w 2700005"/>
              <a:gd name="connsiteY11" fmla="*/ 1448255 h 1601150"/>
              <a:gd name="connsiteX12" fmla="*/ 385715 w 2700005"/>
              <a:gd name="connsiteY12" fmla="*/ 1271139 h 1601150"/>
              <a:gd name="connsiteX13" fmla="*/ 417858 w 2700005"/>
              <a:gd name="connsiteY13" fmla="*/ 1047967 h 1601150"/>
              <a:gd name="connsiteX14" fmla="*/ 450001 w 2700005"/>
              <a:gd name="connsiteY14" fmla="*/ 800575 h 1601150"/>
              <a:gd name="connsiteX15" fmla="*/ 482143 w 2700005"/>
              <a:gd name="connsiteY15" fmla="*/ 553182 h 1601150"/>
              <a:gd name="connsiteX16" fmla="*/ 514287 w 2700005"/>
              <a:gd name="connsiteY16" fmla="*/ 330011 h 1601150"/>
              <a:gd name="connsiteX17" fmla="*/ 546430 w 2700005"/>
              <a:gd name="connsiteY17" fmla="*/ 152895 h 1601150"/>
              <a:gd name="connsiteX18" fmla="*/ 578572 w 2700005"/>
              <a:gd name="connsiteY18" fmla="*/ 39183 h 1601150"/>
              <a:gd name="connsiteX19" fmla="*/ 610715 w 2700005"/>
              <a:gd name="connsiteY19" fmla="*/ 0 h 1601150"/>
              <a:gd name="connsiteX20" fmla="*/ 642858 w 2700005"/>
              <a:gd name="connsiteY20" fmla="*/ 39183 h 1601150"/>
              <a:gd name="connsiteX21" fmla="*/ 675001 w 2700005"/>
              <a:gd name="connsiteY21" fmla="*/ 152895 h 1601150"/>
              <a:gd name="connsiteX22" fmla="*/ 707144 w 2700005"/>
              <a:gd name="connsiteY22" fmla="*/ 330011 h 1601150"/>
              <a:gd name="connsiteX23" fmla="*/ 739287 w 2700005"/>
              <a:gd name="connsiteY23" fmla="*/ 553182 h 1601150"/>
              <a:gd name="connsiteX24" fmla="*/ 771430 w 2700005"/>
              <a:gd name="connsiteY24" fmla="*/ 800575 h 1601150"/>
              <a:gd name="connsiteX25" fmla="*/ 803573 w 2700005"/>
              <a:gd name="connsiteY25" fmla="*/ 1047967 h 1601150"/>
              <a:gd name="connsiteX26" fmla="*/ 835716 w 2700005"/>
              <a:gd name="connsiteY26" fmla="*/ 1271139 h 1601150"/>
              <a:gd name="connsiteX27" fmla="*/ 867859 w 2700005"/>
              <a:gd name="connsiteY27" fmla="*/ 1448255 h 1601150"/>
              <a:gd name="connsiteX28" fmla="*/ 900002 w 2700005"/>
              <a:gd name="connsiteY28" fmla="*/ 1561967 h 1601150"/>
              <a:gd name="connsiteX29" fmla="*/ 932145 w 2700005"/>
              <a:gd name="connsiteY29" fmla="*/ 1601150 h 1601150"/>
              <a:gd name="connsiteX30" fmla="*/ 964288 w 2700005"/>
              <a:gd name="connsiteY30" fmla="*/ 1561967 h 1601150"/>
              <a:gd name="connsiteX31" fmla="*/ 996430 w 2700005"/>
              <a:gd name="connsiteY31" fmla="*/ 1448255 h 1601150"/>
              <a:gd name="connsiteX32" fmla="*/ 1028574 w 2700005"/>
              <a:gd name="connsiteY32" fmla="*/ 1271139 h 1601150"/>
              <a:gd name="connsiteX33" fmla="*/ 1060716 w 2700005"/>
              <a:gd name="connsiteY33" fmla="*/ 1047967 h 1601150"/>
              <a:gd name="connsiteX34" fmla="*/ 1092859 w 2700005"/>
              <a:gd name="connsiteY34" fmla="*/ 800575 h 1601150"/>
              <a:gd name="connsiteX35" fmla="*/ 1125002 w 2700005"/>
              <a:gd name="connsiteY35" fmla="*/ 553182 h 1601150"/>
              <a:gd name="connsiteX36" fmla="*/ 1157145 w 2700005"/>
              <a:gd name="connsiteY36" fmla="*/ 330011 h 1601150"/>
              <a:gd name="connsiteX37" fmla="*/ 1189288 w 2700005"/>
              <a:gd name="connsiteY37" fmla="*/ 152895 h 1601150"/>
              <a:gd name="connsiteX38" fmla="*/ 1221431 w 2700005"/>
              <a:gd name="connsiteY38" fmla="*/ 39183 h 1601150"/>
              <a:gd name="connsiteX39" fmla="*/ 1253574 w 2700005"/>
              <a:gd name="connsiteY39" fmla="*/ 0 h 1601150"/>
              <a:gd name="connsiteX40" fmla="*/ 1285717 w 2700005"/>
              <a:gd name="connsiteY40" fmla="*/ 39183 h 1601150"/>
              <a:gd name="connsiteX41" fmla="*/ 1317860 w 2700005"/>
              <a:gd name="connsiteY41" fmla="*/ 152895 h 1601150"/>
              <a:gd name="connsiteX42" fmla="*/ 1350003 w 2700005"/>
              <a:gd name="connsiteY42" fmla="*/ 330011 h 1601150"/>
              <a:gd name="connsiteX43" fmla="*/ 1382145 w 2700005"/>
              <a:gd name="connsiteY43" fmla="*/ 553182 h 1601150"/>
              <a:gd name="connsiteX44" fmla="*/ 1414288 w 2700005"/>
              <a:gd name="connsiteY44" fmla="*/ 800575 h 1601150"/>
              <a:gd name="connsiteX45" fmla="*/ 1446432 w 2700005"/>
              <a:gd name="connsiteY45" fmla="*/ 1047967 h 1601150"/>
              <a:gd name="connsiteX46" fmla="*/ 1478574 w 2700005"/>
              <a:gd name="connsiteY46" fmla="*/ 1271139 h 1601150"/>
              <a:gd name="connsiteX47" fmla="*/ 1510717 w 2700005"/>
              <a:gd name="connsiteY47" fmla="*/ 1448255 h 1601150"/>
              <a:gd name="connsiteX48" fmla="*/ 1542860 w 2700005"/>
              <a:gd name="connsiteY48" fmla="*/ 1561967 h 1601150"/>
              <a:gd name="connsiteX49" fmla="*/ 1575003 w 2700005"/>
              <a:gd name="connsiteY49" fmla="*/ 1601150 h 1601150"/>
              <a:gd name="connsiteX50" fmla="*/ 1607146 w 2700005"/>
              <a:gd name="connsiteY50" fmla="*/ 1561967 h 1601150"/>
              <a:gd name="connsiteX51" fmla="*/ 1639289 w 2700005"/>
              <a:gd name="connsiteY51" fmla="*/ 1448255 h 1601150"/>
              <a:gd name="connsiteX52" fmla="*/ 1671432 w 2700005"/>
              <a:gd name="connsiteY52" fmla="*/ 1271139 h 1601150"/>
              <a:gd name="connsiteX53" fmla="*/ 1703575 w 2700005"/>
              <a:gd name="connsiteY53" fmla="*/ 1047967 h 1601150"/>
              <a:gd name="connsiteX54" fmla="*/ 1735718 w 2700005"/>
              <a:gd name="connsiteY54" fmla="*/ 800575 h 1601150"/>
              <a:gd name="connsiteX55" fmla="*/ 1767861 w 2700005"/>
              <a:gd name="connsiteY55" fmla="*/ 553182 h 1601150"/>
              <a:gd name="connsiteX56" fmla="*/ 1800004 w 2700005"/>
              <a:gd name="connsiteY56" fmla="*/ 330011 h 1601150"/>
              <a:gd name="connsiteX57" fmla="*/ 1832147 w 2700005"/>
              <a:gd name="connsiteY57" fmla="*/ 152895 h 1601150"/>
              <a:gd name="connsiteX58" fmla="*/ 1864290 w 2700005"/>
              <a:gd name="connsiteY58" fmla="*/ 39183 h 1601150"/>
              <a:gd name="connsiteX59" fmla="*/ 1896432 w 2700005"/>
              <a:gd name="connsiteY59" fmla="*/ 0 h 1601150"/>
              <a:gd name="connsiteX60" fmla="*/ 1928575 w 2700005"/>
              <a:gd name="connsiteY60" fmla="*/ 39183 h 1601150"/>
              <a:gd name="connsiteX61" fmla="*/ 1960718 w 2700005"/>
              <a:gd name="connsiteY61" fmla="*/ 152895 h 1601150"/>
              <a:gd name="connsiteX62" fmla="*/ 1992861 w 2700005"/>
              <a:gd name="connsiteY62" fmla="*/ 330011 h 1601150"/>
              <a:gd name="connsiteX63" fmla="*/ 2025004 w 2700005"/>
              <a:gd name="connsiteY63" fmla="*/ 553182 h 1601150"/>
              <a:gd name="connsiteX64" fmla="*/ 2057147 w 2700005"/>
              <a:gd name="connsiteY64" fmla="*/ 800575 h 1601150"/>
              <a:gd name="connsiteX65" fmla="*/ 2089290 w 2700005"/>
              <a:gd name="connsiteY65" fmla="*/ 1047967 h 1601150"/>
              <a:gd name="connsiteX66" fmla="*/ 2121433 w 2700005"/>
              <a:gd name="connsiteY66" fmla="*/ 1271139 h 1601150"/>
              <a:gd name="connsiteX67" fmla="*/ 2153576 w 2700005"/>
              <a:gd name="connsiteY67" fmla="*/ 1448255 h 1601150"/>
              <a:gd name="connsiteX68" fmla="*/ 2185719 w 2700005"/>
              <a:gd name="connsiteY68" fmla="*/ 1561967 h 1601150"/>
              <a:gd name="connsiteX69" fmla="*/ 2217861 w 2700005"/>
              <a:gd name="connsiteY69" fmla="*/ 1601150 h 1601150"/>
              <a:gd name="connsiteX70" fmla="*/ 2250005 w 2700005"/>
              <a:gd name="connsiteY70" fmla="*/ 1561967 h 1601150"/>
              <a:gd name="connsiteX71" fmla="*/ 2282147 w 2700005"/>
              <a:gd name="connsiteY71" fmla="*/ 1448255 h 1601150"/>
              <a:gd name="connsiteX72" fmla="*/ 2314290 w 2700005"/>
              <a:gd name="connsiteY72" fmla="*/ 1271139 h 1601150"/>
              <a:gd name="connsiteX73" fmla="*/ 2346433 w 2700005"/>
              <a:gd name="connsiteY73" fmla="*/ 1047967 h 1601150"/>
              <a:gd name="connsiteX74" fmla="*/ 2378576 w 2700005"/>
              <a:gd name="connsiteY74" fmla="*/ 800575 h 1601150"/>
              <a:gd name="connsiteX75" fmla="*/ 2410719 w 2700005"/>
              <a:gd name="connsiteY75" fmla="*/ 553182 h 1601150"/>
              <a:gd name="connsiteX76" fmla="*/ 2442862 w 2700005"/>
              <a:gd name="connsiteY76" fmla="*/ 330011 h 1601150"/>
              <a:gd name="connsiteX77" fmla="*/ 2475005 w 2700005"/>
              <a:gd name="connsiteY77" fmla="*/ 152895 h 1601150"/>
              <a:gd name="connsiteX78" fmla="*/ 2507148 w 2700005"/>
              <a:gd name="connsiteY78" fmla="*/ 39183 h 1601150"/>
              <a:gd name="connsiteX79" fmla="*/ 2539291 w 2700005"/>
              <a:gd name="connsiteY79" fmla="*/ 0 h 1601150"/>
              <a:gd name="connsiteX80" fmla="*/ 2571434 w 2700005"/>
              <a:gd name="connsiteY80" fmla="*/ 39183 h 1601150"/>
              <a:gd name="connsiteX81" fmla="*/ 2603577 w 2700005"/>
              <a:gd name="connsiteY81" fmla="*/ 152895 h 1601150"/>
              <a:gd name="connsiteX82" fmla="*/ 2635720 w 2700005"/>
              <a:gd name="connsiteY82" fmla="*/ 330011 h 1601150"/>
              <a:gd name="connsiteX83" fmla="*/ 2667863 w 2700005"/>
              <a:gd name="connsiteY83" fmla="*/ 553182 h 1601150"/>
              <a:gd name="connsiteX84" fmla="*/ 2700005 w 2700005"/>
              <a:gd name="connsiteY84" fmla="*/ 800575 h 1601150"/>
              <a:gd name="connsiteX0" fmla="*/ 0 w 2667862"/>
              <a:gd name="connsiteY0" fmla="*/ 152895 h 1601150"/>
              <a:gd name="connsiteX1" fmla="*/ 32143 w 2667862"/>
              <a:gd name="connsiteY1" fmla="*/ 330011 h 1601150"/>
              <a:gd name="connsiteX2" fmla="*/ 64286 w 2667862"/>
              <a:gd name="connsiteY2" fmla="*/ 553182 h 1601150"/>
              <a:gd name="connsiteX3" fmla="*/ 96429 w 2667862"/>
              <a:gd name="connsiteY3" fmla="*/ 800575 h 1601150"/>
              <a:gd name="connsiteX4" fmla="*/ 128571 w 2667862"/>
              <a:gd name="connsiteY4" fmla="*/ 1047967 h 1601150"/>
              <a:gd name="connsiteX5" fmla="*/ 160714 w 2667862"/>
              <a:gd name="connsiteY5" fmla="*/ 1271139 h 1601150"/>
              <a:gd name="connsiteX6" fmla="*/ 192857 w 2667862"/>
              <a:gd name="connsiteY6" fmla="*/ 1448255 h 1601150"/>
              <a:gd name="connsiteX7" fmla="*/ 225000 w 2667862"/>
              <a:gd name="connsiteY7" fmla="*/ 1561967 h 1601150"/>
              <a:gd name="connsiteX8" fmla="*/ 257143 w 2667862"/>
              <a:gd name="connsiteY8" fmla="*/ 1601150 h 1601150"/>
              <a:gd name="connsiteX9" fmla="*/ 289286 w 2667862"/>
              <a:gd name="connsiteY9" fmla="*/ 1561967 h 1601150"/>
              <a:gd name="connsiteX10" fmla="*/ 321429 w 2667862"/>
              <a:gd name="connsiteY10" fmla="*/ 1448255 h 1601150"/>
              <a:gd name="connsiteX11" fmla="*/ 353572 w 2667862"/>
              <a:gd name="connsiteY11" fmla="*/ 1271139 h 1601150"/>
              <a:gd name="connsiteX12" fmla="*/ 385715 w 2667862"/>
              <a:gd name="connsiteY12" fmla="*/ 1047967 h 1601150"/>
              <a:gd name="connsiteX13" fmla="*/ 417858 w 2667862"/>
              <a:gd name="connsiteY13" fmla="*/ 800575 h 1601150"/>
              <a:gd name="connsiteX14" fmla="*/ 450000 w 2667862"/>
              <a:gd name="connsiteY14" fmla="*/ 553182 h 1601150"/>
              <a:gd name="connsiteX15" fmla="*/ 482144 w 2667862"/>
              <a:gd name="connsiteY15" fmla="*/ 330011 h 1601150"/>
              <a:gd name="connsiteX16" fmla="*/ 514287 w 2667862"/>
              <a:gd name="connsiteY16" fmla="*/ 152895 h 1601150"/>
              <a:gd name="connsiteX17" fmla="*/ 546429 w 2667862"/>
              <a:gd name="connsiteY17" fmla="*/ 39183 h 1601150"/>
              <a:gd name="connsiteX18" fmla="*/ 578572 w 2667862"/>
              <a:gd name="connsiteY18" fmla="*/ 0 h 1601150"/>
              <a:gd name="connsiteX19" fmla="*/ 610715 w 2667862"/>
              <a:gd name="connsiteY19" fmla="*/ 39183 h 1601150"/>
              <a:gd name="connsiteX20" fmla="*/ 642858 w 2667862"/>
              <a:gd name="connsiteY20" fmla="*/ 152895 h 1601150"/>
              <a:gd name="connsiteX21" fmla="*/ 675001 w 2667862"/>
              <a:gd name="connsiteY21" fmla="*/ 330011 h 1601150"/>
              <a:gd name="connsiteX22" fmla="*/ 707144 w 2667862"/>
              <a:gd name="connsiteY22" fmla="*/ 553182 h 1601150"/>
              <a:gd name="connsiteX23" fmla="*/ 739287 w 2667862"/>
              <a:gd name="connsiteY23" fmla="*/ 800575 h 1601150"/>
              <a:gd name="connsiteX24" fmla="*/ 771430 w 2667862"/>
              <a:gd name="connsiteY24" fmla="*/ 1047967 h 1601150"/>
              <a:gd name="connsiteX25" fmla="*/ 803573 w 2667862"/>
              <a:gd name="connsiteY25" fmla="*/ 1271139 h 1601150"/>
              <a:gd name="connsiteX26" fmla="*/ 835716 w 2667862"/>
              <a:gd name="connsiteY26" fmla="*/ 1448255 h 1601150"/>
              <a:gd name="connsiteX27" fmla="*/ 867859 w 2667862"/>
              <a:gd name="connsiteY27" fmla="*/ 1561967 h 1601150"/>
              <a:gd name="connsiteX28" fmla="*/ 900002 w 2667862"/>
              <a:gd name="connsiteY28" fmla="*/ 1601150 h 1601150"/>
              <a:gd name="connsiteX29" fmla="*/ 932145 w 2667862"/>
              <a:gd name="connsiteY29" fmla="*/ 1561967 h 1601150"/>
              <a:gd name="connsiteX30" fmla="*/ 964287 w 2667862"/>
              <a:gd name="connsiteY30" fmla="*/ 1448255 h 1601150"/>
              <a:gd name="connsiteX31" fmla="*/ 996431 w 2667862"/>
              <a:gd name="connsiteY31" fmla="*/ 1271139 h 1601150"/>
              <a:gd name="connsiteX32" fmla="*/ 1028573 w 2667862"/>
              <a:gd name="connsiteY32" fmla="*/ 1047967 h 1601150"/>
              <a:gd name="connsiteX33" fmla="*/ 1060716 w 2667862"/>
              <a:gd name="connsiteY33" fmla="*/ 800575 h 1601150"/>
              <a:gd name="connsiteX34" fmla="*/ 1092859 w 2667862"/>
              <a:gd name="connsiteY34" fmla="*/ 553182 h 1601150"/>
              <a:gd name="connsiteX35" fmla="*/ 1125002 w 2667862"/>
              <a:gd name="connsiteY35" fmla="*/ 330011 h 1601150"/>
              <a:gd name="connsiteX36" fmla="*/ 1157145 w 2667862"/>
              <a:gd name="connsiteY36" fmla="*/ 152895 h 1601150"/>
              <a:gd name="connsiteX37" fmla="*/ 1189288 w 2667862"/>
              <a:gd name="connsiteY37" fmla="*/ 39183 h 1601150"/>
              <a:gd name="connsiteX38" fmla="*/ 1221431 w 2667862"/>
              <a:gd name="connsiteY38" fmla="*/ 0 h 1601150"/>
              <a:gd name="connsiteX39" fmla="*/ 1253574 w 2667862"/>
              <a:gd name="connsiteY39" fmla="*/ 39183 h 1601150"/>
              <a:gd name="connsiteX40" fmla="*/ 1285717 w 2667862"/>
              <a:gd name="connsiteY40" fmla="*/ 152895 h 1601150"/>
              <a:gd name="connsiteX41" fmla="*/ 1317860 w 2667862"/>
              <a:gd name="connsiteY41" fmla="*/ 330011 h 1601150"/>
              <a:gd name="connsiteX42" fmla="*/ 1350002 w 2667862"/>
              <a:gd name="connsiteY42" fmla="*/ 553182 h 1601150"/>
              <a:gd name="connsiteX43" fmla="*/ 1382145 w 2667862"/>
              <a:gd name="connsiteY43" fmla="*/ 800575 h 1601150"/>
              <a:gd name="connsiteX44" fmla="*/ 1414289 w 2667862"/>
              <a:gd name="connsiteY44" fmla="*/ 1047967 h 1601150"/>
              <a:gd name="connsiteX45" fmla="*/ 1446431 w 2667862"/>
              <a:gd name="connsiteY45" fmla="*/ 1271139 h 1601150"/>
              <a:gd name="connsiteX46" fmla="*/ 1478574 w 2667862"/>
              <a:gd name="connsiteY46" fmla="*/ 1448255 h 1601150"/>
              <a:gd name="connsiteX47" fmla="*/ 1510717 w 2667862"/>
              <a:gd name="connsiteY47" fmla="*/ 1561967 h 1601150"/>
              <a:gd name="connsiteX48" fmla="*/ 1542860 w 2667862"/>
              <a:gd name="connsiteY48" fmla="*/ 1601150 h 1601150"/>
              <a:gd name="connsiteX49" fmla="*/ 1575003 w 2667862"/>
              <a:gd name="connsiteY49" fmla="*/ 1561967 h 1601150"/>
              <a:gd name="connsiteX50" fmla="*/ 1607146 w 2667862"/>
              <a:gd name="connsiteY50" fmla="*/ 1448255 h 1601150"/>
              <a:gd name="connsiteX51" fmla="*/ 1639289 w 2667862"/>
              <a:gd name="connsiteY51" fmla="*/ 1271139 h 1601150"/>
              <a:gd name="connsiteX52" fmla="*/ 1671432 w 2667862"/>
              <a:gd name="connsiteY52" fmla="*/ 1047967 h 1601150"/>
              <a:gd name="connsiteX53" fmla="*/ 1703575 w 2667862"/>
              <a:gd name="connsiteY53" fmla="*/ 800575 h 1601150"/>
              <a:gd name="connsiteX54" fmla="*/ 1735718 w 2667862"/>
              <a:gd name="connsiteY54" fmla="*/ 553182 h 1601150"/>
              <a:gd name="connsiteX55" fmla="*/ 1767861 w 2667862"/>
              <a:gd name="connsiteY55" fmla="*/ 330011 h 1601150"/>
              <a:gd name="connsiteX56" fmla="*/ 1800004 w 2667862"/>
              <a:gd name="connsiteY56" fmla="*/ 152895 h 1601150"/>
              <a:gd name="connsiteX57" fmla="*/ 1832147 w 2667862"/>
              <a:gd name="connsiteY57" fmla="*/ 39183 h 1601150"/>
              <a:gd name="connsiteX58" fmla="*/ 1864289 w 2667862"/>
              <a:gd name="connsiteY58" fmla="*/ 0 h 1601150"/>
              <a:gd name="connsiteX59" fmla="*/ 1896432 w 2667862"/>
              <a:gd name="connsiteY59" fmla="*/ 39183 h 1601150"/>
              <a:gd name="connsiteX60" fmla="*/ 1928575 w 2667862"/>
              <a:gd name="connsiteY60" fmla="*/ 152895 h 1601150"/>
              <a:gd name="connsiteX61" fmla="*/ 1960718 w 2667862"/>
              <a:gd name="connsiteY61" fmla="*/ 330011 h 1601150"/>
              <a:gd name="connsiteX62" fmla="*/ 1992861 w 2667862"/>
              <a:gd name="connsiteY62" fmla="*/ 553182 h 1601150"/>
              <a:gd name="connsiteX63" fmla="*/ 2025004 w 2667862"/>
              <a:gd name="connsiteY63" fmla="*/ 800575 h 1601150"/>
              <a:gd name="connsiteX64" fmla="*/ 2057147 w 2667862"/>
              <a:gd name="connsiteY64" fmla="*/ 1047967 h 1601150"/>
              <a:gd name="connsiteX65" fmla="*/ 2089290 w 2667862"/>
              <a:gd name="connsiteY65" fmla="*/ 1271139 h 1601150"/>
              <a:gd name="connsiteX66" fmla="*/ 2121433 w 2667862"/>
              <a:gd name="connsiteY66" fmla="*/ 1448255 h 1601150"/>
              <a:gd name="connsiteX67" fmla="*/ 2153576 w 2667862"/>
              <a:gd name="connsiteY67" fmla="*/ 1561967 h 1601150"/>
              <a:gd name="connsiteX68" fmla="*/ 2185718 w 2667862"/>
              <a:gd name="connsiteY68" fmla="*/ 1601150 h 1601150"/>
              <a:gd name="connsiteX69" fmla="*/ 2217862 w 2667862"/>
              <a:gd name="connsiteY69" fmla="*/ 1561967 h 1601150"/>
              <a:gd name="connsiteX70" fmla="*/ 2250004 w 2667862"/>
              <a:gd name="connsiteY70" fmla="*/ 1448255 h 1601150"/>
              <a:gd name="connsiteX71" fmla="*/ 2282147 w 2667862"/>
              <a:gd name="connsiteY71" fmla="*/ 1271139 h 1601150"/>
              <a:gd name="connsiteX72" fmla="*/ 2314290 w 2667862"/>
              <a:gd name="connsiteY72" fmla="*/ 1047967 h 1601150"/>
              <a:gd name="connsiteX73" fmla="*/ 2346433 w 2667862"/>
              <a:gd name="connsiteY73" fmla="*/ 800575 h 1601150"/>
              <a:gd name="connsiteX74" fmla="*/ 2378576 w 2667862"/>
              <a:gd name="connsiteY74" fmla="*/ 553182 h 1601150"/>
              <a:gd name="connsiteX75" fmla="*/ 2410719 w 2667862"/>
              <a:gd name="connsiteY75" fmla="*/ 330011 h 1601150"/>
              <a:gd name="connsiteX76" fmla="*/ 2442862 w 2667862"/>
              <a:gd name="connsiteY76" fmla="*/ 152895 h 1601150"/>
              <a:gd name="connsiteX77" fmla="*/ 2475005 w 2667862"/>
              <a:gd name="connsiteY77" fmla="*/ 39183 h 1601150"/>
              <a:gd name="connsiteX78" fmla="*/ 2507148 w 2667862"/>
              <a:gd name="connsiteY78" fmla="*/ 0 h 1601150"/>
              <a:gd name="connsiteX79" fmla="*/ 2539291 w 2667862"/>
              <a:gd name="connsiteY79" fmla="*/ 39183 h 1601150"/>
              <a:gd name="connsiteX80" fmla="*/ 2571434 w 2667862"/>
              <a:gd name="connsiteY80" fmla="*/ 152895 h 1601150"/>
              <a:gd name="connsiteX81" fmla="*/ 2603577 w 2667862"/>
              <a:gd name="connsiteY81" fmla="*/ 330011 h 1601150"/>
              <a:gd name="connsiteX82" fmla="*/ 2635720 w 2667862"/>
              <a:gd name="connsiteY82" fmla="*/ 553182 h 1601150"/>
              <a:gd name="connsiteX83" fmla="*/ 2667862 w 2667862"/>
              <a:gd name="connsiteY83" fmla="*/ 800575 h 1601150"/>
              <a:gd name="connsiteX0" fmla="*/ 0 w 2635719"/>
              <a:gd name="connsiteY0" fmla="*/ 330011 h 1601150"/>
              <a:gd name="connsiteX1" fmla="*/ 32143 w 2635719"/>
              <a:gd name="connsiteY1" fmla="*/ 553182 h 1601150"/>
              <a:gd name="connsiteX2" fmla="*/ 64286 w 2635719"/>
              <a:gd name="connsiteY2" fmla="*/ 800575 h 1601150"/>
              <a:gd name="connsiteX3" fmla="*/ 96428 w 2635719"/>
              <a:gd name="connsiteY3" fmla="*/ 1047967 h 1601150"/>
              <a:gd name="connsiteX4" fmla="*/ 128571 w 2635719"/>
              <a:gd name="connsiteY4" fmla="*/ 1271139 h 1601150"/>
              <a:gd name="connsiteX5" fmla="*/ 160714 w 2635719"/>
              <a:gd name="connsiteY5" fmla="*/ 1448255 h 1601150"/>
              <a:gd name="connsiteX6" fmla="*/ 192857 w 2635719"/>
              <a:gd name="connsiteY6" fmla="*/ 1561967 h 1601150"/>
              <a:gd name="connsiteX7" fmla="*/ 225000 w 2635719"/>
              <a:gd name="connsiteY7" fmla="*/ 1601150 h 1601150"/>
              <a:gd name="connsiteX8" fmla="*/ 257143 w 2635719"/>
              <a:gd name="connsiteY8" fmla="*/ 1561967 h 1601150"/>
              <a:gd name="connsiteX9" fmla="*/ 289286 w 2635719"/>
              <a:gd name="connsiteY9" fmla="*/ 1448255 h 1601150"/>
              <a:gd name="connsiteX10" fmla="*/ 321429 w 2635719"/>
              <a:gd name="connsiteY10" fmla="*/ 1271139 h 1601150"/>
              <a:gd name="connsiteX11" fmla="*/ 353572 w 2635719"/>
              <a:gd name="connsiteY11" fmla="*/ 1047967 h 1601150"/>
              <a:gd name="connsiteX12" fmla="*/ 385715 w 2635719"/>
              <a:gd name="connsiteY12" fmla="*/ 800575 h 1601150"/>
              <a:gd name="connsiteX13" fmla="*/ 417857 w 2635719"/>
              <a:gd name="connsiteY13" fmla="*/ 553182 h 1601150"/>
              <a:gd name="connsiteX14" fmla="*/ 450001 w 2635719"/>
              <a:gd name="connsiteY14" fmla="*/ 330011 h 1601150"/>
              <a:gd name="connsiteX15" fmla="*/ 482144 w 2635719"/>
              <a:gd name="connsiteY15" fmla="*/ 152895 h 1601150"/>
              <a:gd name="connsiteX16" fmla="*/ 514286 w 2635719"/>
              <a:gd name="connsiteY16" fmla="*/ 39183 h 1601150"/>
              <a:gd name="connsiteX17" fmla="*/ 546429 w 2635719"/>
              <a:gd name="connsiteY17" fmla="*/ 0 h 1601150"/>
              <a:gd name="connsiteX18" fmla="*/ 578572 w 2635719"/>
              <a:gd name="connsiteY18" fmla="*/ 39183 h 1601150"/>
              <a:gd name="connsiteX19" fmla="*/ 610715 w 2635719"/>
              <a:gd name="connsiteY19" fmla="*/ 152895 h 1601150"/>
              <a:gd name="connsiteX20" fmla="*/ 642858 w 2635719"/>
              <a:gd name="connsiteY20" fmla="*/ 330011 h 1601150"/>
              <a:gd name="connsiteX21" fmla="*/ 675001 w 2635719"/>
              <a:gd name="connsiteY21" fmla="*/ 553182 h 1601150"/>
              <a:gd name="connsiteX22" fmla="*/ 707144 w 2635719"/>
              <a:gd name="connsiteY22" fmla="*/ 800575 h 1601150"/>
              <a:gd name="connsiteX23" fmla="*/ 739287 w 2635719"/>
              <a:gd name="connsiteY23" fmla="*/ 1047967 h 1601150"/>
              <a:gd name="connsiteX24" fmla="*/ 771430 w 2635719"/>
              <a:gd name="connsiteY24" fmla="*/ 1271139 h 1601150"/>
              <a:gd name="connsiteX25" fmla="*/ 803573 w 2635719"/>
              <a:gd name="connsiteY25" fmla="*/ 1448255 h 1601150"/>
              <a:gd name="connsiteX26" fmla="*/ 835716 w 2635719"/>
              <a:gd name="connsiteY26" fmla="*/ 1561967 h 1601150"/>
              <a:gd name="connsiteX27" fmla="*/ 867859 w 2635719"/>
              <a:gd name="connsiteY27" fmla="*/ 1601150 h 1601150"/>
              <a:gd name="connsiteX28" fmla="*/ 900002 w 2635719"/>
              <a:gd name="connsiteY28" fmla="*/ 1561967 h 1601150"/>
              <a:gd name="connsiteX29" fmla="*/ 932144 w 2635719"/>
              <a:gd name="connsiteY29" fmla="*/ 1448255 h 1601150"/>
              <a:gd name="connsiteX30" fmla="*/ 964288 w 2635719"/>
              <a:gd name="connsiteY30" fmla="*/ 1271139 h 1601150"/>
              <a:gd name="connsiteX31" fmla="*/ 996430 w 2635719"/>
              <a:gd name="connsiteY31" fmla="*/ 1047967 h 1601150"/>
              <a:gd name="connsiteX32" fmla="*/ 1028573 w 2635719"/>
              <a:gd name="connsiteY32" fmla="*/ 800575 h 1601150"/>
              <a:gd name="connsiteX33" fmla="*/ 1060716 w 2635719"/>
              <a:gd name="connsiteY33" fmla="*/ 553182 h 1601150"/>
              <a:gd name="connsiteX34" fmla="*/ 1092859 w 2635719"/>
              <a:gd name="connsiteY34" fmla="*/ 330011 h 1601150"/>
              <a:gd name="connsiteX35" fmla="*/ 1125002 w 2635719"/>
              <a:gd name="connsiteY35" fmla="*/ 152895 h 1601150"/>
              <a:gd name="connsiteX36" fmla="*/ 1157145 w 2635719"/>
              <a:gd name="connsiteY36" fmla="*/ 39183 h 1601150"/>
              <a:gd name="connsiteX37" fmla="*/ 1189288 w 2635719"/>
              <a:gd name="connsiteY37" fmla="*/ 0 h 1601150"/>
              <a:gd name="connsiteX38" fmla="*/ 1221431 w 2635719"/>
              <a:gd name="connsiteY38" fmla="*/ 39183 h 1601150"/>
              <a:gd name="connsiteX39" fmla="*/ 1253574 w 2635719"/>
              <a:gd name="connsiteY39" fmla="*/ 152895 h 1601150"/>
              <a:gd name="connsiteX40" fmla="*/ 1285717 w 2635719"/>
              <a:gd name="connsiteY40" fmla="*/ 330011 h 1601150"/>
              <a:gd name="connsiteX41" fmla="*/ 1317859 w 2635719"/>
              <a:gd name="connsiteY41" fmla="*/ 553182 h 1601150"/>
              <a:gd name="connsiteX42" fmla="*/ 1350002 w 2635719"/>
              <a:gd name="connsiteY42" fmla="*/ 800575 h 1601150"/>
              <a:gd name="connsiteX43" fmla="*/ 1382146 w 2635719"/>
              <a:gd name="connsiteY43" fmla="*/ 1047967 h 1601150"/>
              <a:gd name="connsiteX44" fmla="*/ 1414288 w 2635719"/>
              <a:gd name="connsiteY44" fmla="*/ 1271139 h 1601150"/>
              <a:gd name="connsiteX45" fmla="*/ 1446431 w 2635719"/>
              <a:gd name="connsiteY45" fmla="*/ 1448255 h 1601150"/>
              <a:gd name="connsiteX46" fmla="*/ 1478574 w 2635719"/>
              <a:gd name="connsiteY46" fmla="*/ 1561967 h 1601150"/>
              <a:gd name="connsiteX47" fmla="*/ 1510717 w 2635719"/>
              <a:gd name="connsiteY47" fmla="*/ 1601150 h 1601150"/>
              <a:gd name="connsiteX48" fmla="*/ 1542860 w 2635719"/>
              <a:gd name="connsiteY48" fmla="*/ 1561967 h 1601150"/>
              <a:gd name="connsiteX49" fmla="*/ 1575003 w 2635719"/>
              <a:gd name="connsiteY49" fmla="*/ 1448255 h 1601150"/>
              <a:gd name="connsiteX50" fmla="*/ 1607146 w 2635719"/>
              <a:gd name="connsiteY50" fmla="*/ 1271139 h 1601150"/>
              <a:gd name="connsiteX51" fmla="*/ 1639289 w 2635719"/>
              <a:gd name="connsiteY51" fmla="*/ 1047967 h 1601150"/>
              <a:gd name="connsiteX52" fmla="*/ 1671432 w 2635719"/>
              <a:gd name="connsiteY52" fmla="*/ 800575 h 1601150"/>
              <a:gd name="connsiteX53" fmla="*/ 1703575 w 2635719"/>
              <a:gd name="connsiteY53" fmla="*/ 553182 h 1601150"/>
              <a:gd name="connsiteX54" fmla="*/ 1735718 w 2635719"/>
              <a:gd name="connsiteY54" fmla="*/ 330011 h 1601150"/>
              <a:gd name="connsiteX55" fmla="*/ 1767861 w 2635719"/>
              <a:gd name="connsiteY55" fmla="*/ 152895 h 1601150"/>
              <a:gd name="connsiteX56" fmla="*/ 1800004 w 2635719"/>
              <a:gd name="connsiteY56" fmla="*/ 39183 h 1601150"/>
              <a:gd name="connsiteX57" fmla="*/ 1832146 w 2635719"/>
              <a:gd name="connsiteY57" fmla="*/ 0 h 1601150"/>
              <a:gd name="connsiteX58" fmla="*/ 1864289 w 2635719"/>
              <a:gd name="connsiteY58" fmla="*/ 39183 h 1601150"/>
              <a:gd name="connsiteX59" fmla="*/ 1896432 w 2635719"/>
              <a:gd name="connsiteY59" fmla="*/ 152895 h 1601150"/>
              <a:gd name="connsiteX60" fmla="*/ 1928575 w 2635719"/>
              <a:gd name="connsiteY60" fmla="*/ 330011 h 1601150"/>
              <a:gd name="connsiteX61" fmla="*/ 1960718 w 2635719"/>
              <a:gd name="connsiteY61" fmla="*/ 553182 h 1601150"/>
              <a:gd name="connsiteX62" fmla="*/ 1992861 w 2635719"/>
              <a:gd name="connsiteY62" fmla="*/ 800575 h 1601150"/>
              <a:gd name="connsiteX63" fmla="*/ 2025004 w 2635719"/>
              <a:gd name="connsiteY63" fmla="*/ 1047967 h 1601150"/>
              <a:gd name="connsiteX64" fmla="*/ 2057147 w 2635719"/>
              <a:gd name="connsiteY64" fmla="*/ 1271139 h 1601150"/>
              <a:gd name="connsiteX65" fmla="*/ 2089290 w 2635719"/>
              <a:gd name="connsiteY65" fmla="*/ 1448255 h 1601150"/>
              <a:gd name="connsiteX66" fmla="*/ 2121433 w 2635719"/>
              <a:gd name="connsiteY66" fmla="*/ 1561967 h 1601150"/>
              <a:gd name="connsiteX67" fmla="*/ 2153575 w 2635719"/>
              <a:gd name="connsiteY67" fmla="*/ 1601150 h 1601150"/>
              <a:gd name="connsiteX68" fmla="*/ 2185719 w 2635719"/>
              <a:gd name="connsiteY68" fmla="*/ 1561967 h 1601150"/>
              <a:gd name="connsiteX69" fmla="*/ 2217861 w 2635719"/>
              <a:gd name="connsiteY69" fmla="*/ 1448255 h 1601150"/>
              <a:gd name="connsiteX70" fmla="*/ 2250004 w 2635719"/>
              <a:gd name="connsiteY70" fmla="*/ 1271139 h 1601150"/>
              <a:gd name="connsiteX71" fmla="*/ 2282147 w 2635719"/>
              <a:gd name="connsiteY71" fmla="*/ 1047967 h 1601150"/>
              <a:gd name="connsiteX72" fmla="*/ 2314290 w 2635719"/>
              <a:gd name="connsiteY72" fmla="*/ 800575 h 1601150"/>
              <a:gd name="connsiteX73" fmla="*/ 2346433 w 2635719"/>
              <a:gd name="connsiteY73" fmla="*/ 553182 h 1601150"/>
              <a:gd name="connsiteX74" fmla="*/ 2378576 w 2635719"/>
              <a:gd name="connsiteY74" fmla="*/ 330011 h 1601150"/>
              <a:gd name="connsiteX75" fmla="*/ 2410719 w 2635719"/>
              <a:gd name="connsiteY75" fmla="*/ 152895 h 1601150"/>
              <a:gd name="connsiteX76" fmla="*/ 2442862 w 2635719"/>
              <a:gd name="connsiteY76" fmla="*/ 39183 h 1601150"/>
              <a:gd name="connsiteX77" fmla="*/ 2475005 w 2635719"/>
              <a:gd name="connsiteY77" fmla="*/ 0 h 1601150"/>
              <a:gd name="connsiteX78" fmla="*/ 2507148 w 2635719"/>
              <a:gd name="connsiteY78" fmla="*/ 39183 h 1601150"/>
              <a:gd name="connsiteX79" fmla="*/ 2539291 w 2635719"/>
              <a:gd name="connsiteY79" fmla="*/ 152895 h 1601150"/>
              <a:gd name="connsiteX80" fmla="*/ 2571434 w 2635719"/>
              <a:gd name="connsiteY80" fmla="*/ 330011 h 1601150"/>
              <a:gd name="connsiteX81" fmla="*/ 2603577 w 2635719"/>
              <a:gd name="connsiteY81" fmla="*/ 553182 h 1601150"/>
              <a:gd name="connsiteX82" fmla="*/ 2635719 w 2635719"/>
              <a:gd name="connsiteY82" fmla="*/ 800575 h 1601150"/>
              <a:gd name="connsiteX0" fmla="*/ 0 w 2603576"/>
              <a:gd name="connsiteY0" fmla="*/ 553182 h 1601150"/>
              <a:gd name="connsiteX1" fmla="*/ 32143 w 2603576"/>
              <a:gd name="connsiteY1" fmla="*/ 800575 h 1601150"/>
              <a:gd name="connsiteX2" fmla="*/ 64285 w 2603576"/>
              <a:gd name="connsiteY2" fmla="*/ 1047967 h 1601150"/>
              <a:gd name="connsiteX3" fmla="*/ 96428 w 2603576"/>
              <a:gd name="connsiteY3" fmla="*/ 1271139 h 1601150"/>
              <a:gd name="connsiteX4" fmla="*/ 128571 w 2603576"/>
              <a:gd name="connsiteY4" fmla="*/ 1448255 h 1601150"/>
              <a:gd name="connsiteX5" fmla="*/ 160714 w 2603576"/>
              <a:gd name="connsiteY5" fmla="*/ 1561967 h 1601150"/>
              <a:gd name="connsiteX6" fmla="*/ 192857 w 2603576"/>
              <a:gd name="connsiteY6" fmla="*/ 1601150 h 1601150"/>
              <a:gd name="connsiteX7" fmla="*/ 225000 w 2603576"/>
              <a:gd name="connsiteY7" fmla="*/ 1561967 h 1601150"/>
              <a:gd name="connsiteX8" fmla="*/ 257143 w 2603576"/>
              <a:gd name="connsiteY8" fmla="*/ 1448255 h 1601150"/>
              <a:gd name="connsiteX9" fmla="*/ 289286 w 2603576"/>
              <a:gd name="connsiteY9" fmla="*/ 1271139 h 1601150"/>
              <a:gd name="connsiteX10" fmla="*/ 321429 w 2603576"/>
              <a:gd name="connsiteY10" fmla="*/ 1047967 h 1601150"/>
              <a:gd name="connsiteX11" fmla="*/ 353572 w 2603576"/>
              <a:gd name="connsiteY11" fmla="*/ 800575 h 1601150"/>
              <a:gd name="connsiteX12" fmla="*/ 385714 w 2603576"/>
              <a:gd name="connsiteY12" fmla="*/ 553182 h 1601150"/>
              <a:gd name="connsiteX13" fmla="*/ 417858 w 2603576"/>
              <a:gd name="connsiteY13" fmla="*/ 330011 h 1601150"/>
              <a:gd name="connsiteX14" fmla="*/ 450001 w 2603576"/>
              <a:gd name="connsiteY14" fmla="*/ 152895 h 1601150"/>
              <a:gd name="connsiteX15" fmla="*/ 482143 w 2603576"/>
              <a:gd name="connsiteY15" fmla="*/ 39183 h 1601150"/>
              <a:gd name="connsiteX16" fmla="*/ 514286 w 2603576"/>
              <a:gd name="connsiteY16" fmla="*/ 0 h 1601150"/>
              <a:gd name="connsiteX17" fmla="*/ 546429 w 2603576"/>
              <a:gd name="connsiteY17" fmla="*/ 39183 h 1601150"/>
              <a:gd name="connsiteX18" fmla="*/ 578572 w 2603576"/>
              <a:gd name="connsiteY18" fmla="*/ 152895 h 1601150"/>
              <a:gd name="connsiteX19" fmla="*/ 610715 w 2603576"/>
              <a:gd name="connsiteY19" fmla="*/ 330011 h 1601150"/>
              <a:gd name="connsiteX20" fmla="*/ 642858 w 2603576"/>
              <a:gd name="connsiteY20" fmla="*/ 553182 h 1601150"/>
              <a:gd name="connsiteX21" fmla="*/ 675001 w 2603576"/>
              <a:gd name="connsiteY21" fmla="*/ 800575 h 1601150"/>
              <a:gd name="connsiteX22" fmla="*/ 707144 w 2603576"/>
              <a:gd name="connsiteY22" fmla="*/ 1047967 h 1601150"/>
              <a:gd name="connsiteX23" fmla="*/ 739287 w 2603576"/>
              <a:gd name="connsiteY23" fmla="*/ 1271139 h 1601150"/>
              <a:gd name="connsiteX24" fmla="*/ 771430 w 2603576"/>
              <a:gd name="connsiteY24" fmla="*/ 1448255 h 1601150"/>
              <a:gd name="connsiteX25" fmla="*/ 803573 w 2603576"/>
              <a:gd name="connsiteY25" fmla="*/ 1561967 h 1601150"/>
              <a:gd name="connsiteX26" fmla="*/ 835716 w 2603576"/>
              <a:gd name="connsiteY26" fmla="*/ 1601150 h 1601150"/>
              <a:gd name="connsiteX27" fmla="*/ 867859 w 2603576"/>
              <a:gd name="connsiteY27" fmla="*/ 1561967 h 1601150"/>
              <a:gd name="connsiteX28" fmla="*/ 900001 w 2603576"/>
              <a:gd name="connsiteY28" fmla="*/ 1448255 h 1601150"/>
              <a:gd name="connsiteX29" fmla="*/ 932145 w 2603576"/>
              <a:gd name="connsiteY29" fmla="*/ 1271139 h 1601150"/>
              <a:gd name="connsiteX30" fmla="*/ 964287 w 2603576"/>
              <a:gd name="connsiteY30" fmla="*/ 1047967 h 1601150"/>
              <a:gd name="connsiteX31" fmla="*/ 996430 w 2603576"/>
              <a:gd name="connsiteY31" fmla="*/ 800575 h 1601150"/>
              <a:gd name="connsiteX32" fmla="*/ 1028573 w 2603576"/>
              <a:gd name="connsiteY32" fmla="*/ 553182 h 1601150"/>
              <a:gd name="connsiteX33" fmla="*/ 1060716 w 2603576"/>
              <a:gd name="connsiteY33" fmla="*/ 330011 h 1601150"/>
              <a:gd name="connsiteX34" fmla="*/ 1092859 w 2603576"/>
              <a:gd name="connsiteY34" fmla="*/ 152895 h 1601150"/>
              <a:gd name="connsiteX35" fmla="*/ 1125002 w 2603576"/>
              <a:gd name="connsiteY35" fmla="*/ 39183 h 1601150"/>
              <a:gd name="connsiteX36" fmla="*/ 1157145 w 2603576"/>
              <a:gd name="connsiteY36" fmla="*/ 0 h 1601150"/>
              <a:gd name="connsiteX37" fmla="*/ 1189288 w 2603576"/>
              <a:gd name="connsiteY37" fmla="*/ 39183 h 1601150"/>
              <a:gd name="connsiteX38" fmla="*/ 1221431 w 2603576"/>
              <a:gd name="connsiteY38" fmla="*/ 152895 h 1601150"/>
              <a:gd name="connsiteX39" fmla="*/ 1253574 w 2603576"/>
              <a:gd name="connsiteY39" fmla="*/ 330011 h 1601150"/>
              <a:gd name="connsiteX40" fmla="*/ 1285716 w 2603576"/>
              <a:gd name="connsiteY40" fmla="*/ 553182 h 1601150"/>
              <a:gd name="connsiteX41" fmla="*/ 1317859 w 2603576"/>
              <a:gd name="connsiteY41" fmla="*/ 800575 h 1601150"/>
              <a:gd name="connsiteX42" fmla="*/ 1350003 w 2603576"/>
              <a:gd name="connsiteY42" fmla="*/ 1047967 h 1601150"/>
              <a:gd name="connsiteX43" fmla="*/ 1382145 w 2603576"/>
              <a:gd name="connsiteY43" fmla="*/ 1271139 h 1601150"/>
              <a:gd name="connsiteX44" fmla="*/ 1414288 w 2603576"/>
              <a:gd name="connsiteY44" fmla="*/ 1448255 h 1601150"/>
              <a:gd name="connsiteX45" fmla="*/ 1446431 w 2603576"/>
              <a:gd name="connsiteY45" fmla="*/ 1561967 h 1601150"/>
              <a:gd name="connsiteX46" fmla="*/ 1478574 w 2603576"/>
              <a:gd name="connsiteY46" fmla="*/ 1601150 h 1601150"/>
              <a:gd name="connsiteX47" fmla="*/ 1510717 w 2603576"/>
              <a:gd name="connsiteY47" fmla="*/ 1561967 h 1601150"/>
              <a:gd name="connsiteX48" fmla="*/ 1542860 w 2603576"/>
              <a:gd name="connsiteY48" fmla="*/ 1448255 h 1601150"/>
              <a:gd name="connsiteX49" fmla="*/ 1575003 w 2603576"/>
              <a:gd name="connsiteY49" fmla="*/ 1271139 h 1601150"/>
              <a:gd name="connsiteX50" fmla="*/ 1607146 w 2603576"/>
              <a:gd name="connsiteY50" fmla="*/ 1047967 h 1601150"/>
              <a:gd name="connsiteX51" fmla="*/ 1639289 w 2603576"/>
              <a:gd name="connsiteY51" fmla="*/ 800575 h 1601150"/>
              <a:gd name="connsiteX52" fmla="*/ 1671432 w 2603576"/>
              <a:gd name="connsiteY52" fmla="*/ 553182 h 1601150"/>
              <a:gd name="connsiteX53" fmla="*/ 1703575 w 2603576"/>
              <a:gd name="connsiteY53" fmla="*/ 330011 h 1601150"/>
              <a:gd name="connsiteX54" fmla="*/ 1735718 w 2603576"/>
              <a:gd name="connsiteY54" fmla="*/ 152895 h 1601150"/>
              <a:gd name="connsiteX55" fmla="*/ 1767861 w 2603576"/>
              <a:gd name="connsiteY55" fmla="*/ 39183 h 1601150"/>
              <a:gd name="connsiteX56" fmla="*/ 1800003 w 2603576"/>
              <a:gd name="connsiteY56" fmla="*/ 0 h 1601150"/>
              <a:gd name="connsiteX57" fmla="*/ 1832146 w 2603576"/>
              <a:gd name="connsiteY57" fmla="*/ 39183 h 1601150"/>
              <a:gd name="connsiteX58" fmla="*/ 1864289 w 2603576"/>
              <a:gd name="connsiteY58" fmla="*/ 152895 h 1601150"/>
              <a:gd name="connsiteX59" fmla="*/ 1896432 w 2603576"/>
              <a:gd name="connsiteY59" fmla="*/ 330011 h 1601150"/>
              <a:gd name="connsiteX60" fmla="*/ 1928575 w 2603576"/>
              <a:gd name="connsiteY60" fmla="*/ 553182 h 1601150"/>
              <a:gd name="connsiteX61" fmla="*/ 1960718 w 2603576"/>
              <a:gd name="connsiteY61" fmla="*/ 800575 h 1601150"/>
              <a:gd name="connsiteX62" fmla="*/ 1992861 w 2603576"/>
              <a:gd name="connsiteY62" fmla="*/ 1047967 h 1601150"/>
              <a:gd name="connsiteX63" fmla="*/ 2025004 w 2603576"/>
              <a:gd name="connsiteY63" fmla="*/ 1271139 h 1601150"/>
              <a:gd name="connsiteX64" fmla="*/ 2057147 w 2603576"/>
              <a:gd name="connsiteY64" fmla="*/ 1448255 h 1601150"/>
              <a:gd name="connsiteX65" fmla="*/ 2089290 w 2603576"/>
              <a:gd name="connsiteY65" fmla="*/ 1561967 h 1601150"/>
              <a:gd name="connsiteX66" fmla="*/ 2121432 w 2603576"/>
              <a:gd name="connsiteY66" fmla="*/ 1601150 h 1601150"/>
              <a:gd name="connsiteX67" fmla="*/ 2153576 w 2603576"/>
              <a:gd name="connsiteY67" fmla="*/ 1561967 h 1601150"/>
              <a:gd name="connsiteX68" fmla="*/ 2185718 w 2603576"/>
              <a:gd name="connsiteY68" fmla="*/ 1448255 h 1601150"/>
              <a:gd name="connsiteX69" fmla="*/ 2217861 w 2603576"/>
              <a:gd name="connsiteY69" fmla="*/ 1271139 h 1601150"/>
              <a:gd name="connsiteX70" fmla="*/ 2250004 w 2603576"/>
              <a:gd name="connsiteY70" fmla="*/ 1047967 h 1601150"/>
              <a:gd name="connsiteX71" fmla="*/ 2282147 w 2603576"/>
              <a:gd name="connsiteY71" fmla="*/ 800575 h 1601150"/>
              <a:gd name="connsiteX72" fmla="*/ 2314290 w 2603576"/>
              <a:gd name="connsiteY72" fmla="*/ 553182 h 1601150"/>
              <a:gd name="connsiteX73" fmla="*/ 2346433 w 2603576"/>
              <a:gd name="connsiteY73" fmla="*/ 330011 h 1601150"/>
              <a:gd name="connsiteX74" fmla="*/ 2378576 w 2603576"/>
              <a:gd name="connsiteY74" fmla="*/ 152895 h 1601150"/>
              <a:gd name="connsiteX75" fmla="*/ 2410719 w 2603576"/>
              <a:gd name="connsiteY75" fmla="*/ 39183 h 1601150"/>
              <a:gd name="connsiteX76" fmla="*/ 2442862 w 2603576"/>
              <a:gd name="connsiteY76" fmla="*/ 0 h 1601150"/>
              <a:gd name="connsiteX77" fmla="*/ 2475005 w 2603576"/>
              <a:gd name="connsiteY77" fmla="*/ 39183 h 1601150"/>
              <a:gd name="connsiteX78" fmla="*/ 2507148 w 2603576"/>
              <a:gd name="connsiteY78" fmla="*/ 152895 h 1601150"/>
              <a:gd name="connsiteX79" fmla="*/ 2539291 w 2603576"/>
              <a:gd name="connsiteY79" fmla="*/ 330011 h 1601150"/>
              <a:gd name="connsiteX80" fmla="*/ 2571434 w 2603576"/>
              <a:gd name="connsiteY80" fmla="*/ 553182 h 1601150"/>
              <a:gd name="connsiteX81" fmla="*/ 2603576 w 2603576"/>
              <a:gd name="connsiteY81" fmla="*/ 800575 h 1601150"/>
              <a:gd name="connsiteX0" fmla="*/ 0 w 2571433"/>
              <a:gd name="connsiteY0" fmla="*/ 800575 h 1601150"/>
              <a:gd name="connsiteX1" fmla="*/ 32142 w 2571433"/>
              <a:gd name="connsiteY1" fmla="*/ 1047967 h 1601150"/>
              <a:gd name="connsiteX2" fmla="*/ 64285 w 2571433"/>
              <a:gd name="connsiteY2" fmla="*/ 1271139 h 1601150"/>
              <a:gd name="connsiteX3" fmla="*/ 96428 w 2571433"/>
              <a:gd name="connsiteY3" fmla="*/ 1448255 h 1601150"/>
              <a:gd name="connsiteX4" fmla="*/ 128571 w 2571433"/>
              <a:gd name="connsiteY4" fmla="*/ 1561967 h 1601150"/>
              <a:gd name="connsiteX5" fmla="*/ 160714 w 2571433"/>
              <a:gd name="connsiteY5" fmla="*/ 1601150 h 1601150"/>
              <a:gd name="connsiteX6" fmla="*/ 192857 w 2571433"/>
              <a:gd name="connsiteY6" fmla="*/ 1561967 h 1601150"/>
              <a:gd name="connsiteX7" fmla="*/ 225000 w 2571433"/>
              <a:gd name="connsiteY7" fmla="*/ 1448255 h 1601150"/>
              <a:gd name="connsiteX8" fmla="*/ 257143 w 2571433"/>
              <a:gd name="connsiteY8" fmla="*/ 1271139 h 1601150"/>
              <a:gd name="connsiteX9" fmla="*/ 289286 w 2571433"/>
              <a:gd name="connsiteY9" fmla="*/ 1047967 h 1601150"/>
              <a:gd name="connsiteX10" fmla="*/ 321429 w 2571433"/>
              <a:gd name="connsiteY10" fmla="*/ 800575 h 1601150"/>
              <a:gd name="connsiteX11" fmla="*/ 353571 w 2571433"/>
              <a:gd name="connsiteY11" fmla="*/ 553182 h 1601150"/>
              <a:gd name="connsiteX12" fmla="*/ 385715 w 2571433"/>
              <a:gd name="connsiteY12" fmla="*/ 330011 h 1601150"/>
              <a:gd name="connsiteX13" fmla="*/ 417858 w 2571433"/>
              <a:gd name="connsiteY13" fmla="*/ 152895 h 1601150"/>
              <a:gd name="connsiteX14" fmla="*/ 450000 w 2571433"/>
              <a:gd name="connsiteY14" fmla="*/ 39183 h 1601150"/>
              <a:gd name="connsiteX15" fmla="*/ 482143 w 2571433"/>
              <a:gd name="connsiteY15" fmla="*/ 0 h 1601150"/>
              <a:gd name="connsiteX16" fmla="*/ 514286 w 2571433"/>
              <a:gd name="connsiteY16" fmla="*/ 39183 h 1601150"/>
              <a:gd name="connsiteX17" fmla="*/ 546429 w 2571433"/>
              <a:gd name="connsiteY17" fmla="*/ 152895 h 1601150"/>
              <a:gd name="connsiteX18" fmla="*/ 578572 w 2571433"/>
              <a:gd name="connsiteY18" fmla="*/ 330011 h 1601150"/>
              <a:gd name="connsiteX19" fmla="*/ 610715 w 2571433"/>
              <a:gd name="connsiteY19" fmla="*/ 553182 h 1601150"/>
              <a:gd name="connsiteX20" fmla="*/ 642858 w 2571433"/>
              <a:gd name="connsiteY20" fmla="*/ 800575 h 1601150"/>
              <a:gd name="connsiteX21" fmla="*/ 675001 w 2571433"/>
              <a:gd name="connsiteY21" fmla="*/ 1047967 h 1601150"/>
              <a:gd name="connsiteX22" fmla="*/ 707144 w 2571433"/>
              <a:gd name="connsiteY22" fmla="*/ 1271139 h 1601150"/>
              <a:gd name="connsiteX23" fmla="*/ 739287 w 2571433"/>
              <a:gd name="connsiteY23" fmla="*/ 1448255 h 1601150"/>
              <a:gd name="connsiteX24" fmla="*/ 771430 w 2571433"/>
              <a:gd name="connsiteY24" fmla="*/ 1561967 h 1601150"/>
              <a:gd name="connsiteX25" fmla="*/ 803573 w 2571433"/>
              <a:gd name="connsiteY25" fmla="*/ 1601150 h 1601150"/>
              <a:gd name="connsiteX26" fmla="*/ 835716 w 2571433"/>
              <a:gd name="connsiteY26" fmla="*/ 1561967 h 1601150"/>
              <a:gd name="connsiteX27" fmla="*/ 867858 w 2571433"/>
              <a:gd name="connsiteY27" fmla="*/ 1448255 h 1601150"/>
              <a:gd name="connsiteX28" fmla="*/ 900002 w 2571433"/>
              <a:gd name="connsiteY28" fmla="*/ 1271139 h 1601150"/>
              <a:gd name="connsiteX29" fmla="*/ 932144 w 2571433"/>
              <a:gd name="connsiteY29" fmla="*/ 1047967 h 1601150"/>
              <a:gd name="connsiteX30" fmla="*/ 964287 w 2571433"/>
              <a:gd name="connsiteY30" fmla="*/ 800575 h 1601150"/>
              <a:gd name="connsiteX31" fmla="*/ 996430 w 2571433"/>
              <a:gd name="connsiteY31" fmla="*/ 553182 h 1601150"/>
              <a:gd name="connsiteX32" fmla="*/ 1028573 w 2571433"/>
              <a:gd name="connsiteY32" fmla="*/ 330011 h 1601150"/>
              <a:gd name="connsiteX33" fmla="*/ 1060716 w 2571433"/>
              <a:gd name="connsiteY33" fmla="*/ 152895 h 1601150"/>
              <a:gd name="connsiteX34" fmla="*/ 1092859 w 2571433"/>
              <a:gd name="connsiteY34" fmla="*/ 39183 h 1601150"/>
              <a:gd name="connsiteX35" fmla="*/ 1125002 w 2571433"/>
              <a:gd name="connsiteY35" fmla="*/ 0 h 1601150"/>
              <a:gd name="connsiteX36" fmla="*/ 1157145 w 2571433"/>
              <a:gd name="connsiteY36" fmla="*/ 39183 h 1601150"/>
              <a:gd name="connsiteX37" fmla="*/ 1189288 w 2571433"/>
              <a:gd name="connsiteY37" fmla="*/ 152895 h 1601150"/>
              <a:gd name="connsiteX38" fmla="*/ 1221431 w 2571433"/>
              <a:gd name="connsiteY38" fmla="*/ 330011 h 1601150"/>
              <a:gd name="connsiteX39" fmla="*/ 1253573 w 2571433"/>
              <a:gd name="connsiteY39" fmla="*/ 553182 h 1601150"/>
              <a:gd name="connsiteX40" fmla="*/ 1285716 w 2571433"/>
              <a:gd name="connsiteY40" fmla="*/ 800575 h 1601150"/>
              <a:gd name="connsiteX41" fmla="*/ 1317860 w 2571433"/>
              <a:gd name="connsiteY41" fmla="*/ 1047967 h 1601150"/>
              <a:gd name="connsiteX42" fmla="*/ 1350002 w 2571433"/>
              <a:gd name="connsiteY42" fmla="*/ 1271139 h 1601150"/>
              <a:gd name="connsiteX43" fmla="*/ 1382145 w 2571433"/>
              <a:gd name="connsiteY43" fmla="*/ 1448255 h 1601150"/>
              <a:gd name="connsiteX44" fmla="*/ 1414288 w 2571433"/>
              <a:gd name="connsiteY44" fmla="*/ 1561967 h 1601150"/>
              <a:gd name="connsiteX45" fmla="*/ 1446431 w 2571433"/>
              <a:gd name="connsiteY45" fmla="*/ 1601150 h 1601150"/>
              <a:gd name="connsiteX46" fmla="*/ 1478574 w 2571433"/>
              <a:gd name="connsiteY46" fmla="*/ 1561967 h 1601150"/>
              <a:gd name="connsiteX47" fmla="*/ 1510717 w 2571433"/>
              <a:gd name="connsiteY47" fmla="*/ 1448255 h 1601150"/>
              <a:gd name="connsiteX48" fmla="*/ 1542860 w 2571433"/>
              <a:gd name="connsiteY48" fmla="*/ 1271139 h 1601150"/>
              <a:gd name="connsiteX49" fmla="*/ 1575003 w 2571433"/>
              <a:gd name="connsiteY49" fmla="*/ 1047967 h 1601150"/>
              <a:gd name="connsiteX50" fmla="*/ 1607146 w 2571433"/>
              <a:gd name="connsiteY50" fmla="*/ 800575 h 1601150"/>
              <a:gd name="connsiteX51" fmla="*/ 1639289 w 2571433"/>
              <a:gd name="connsiteY51" fmla="*/ 553182 h 1601150"/>
              <a:gd name="connsiteX52" fmla="*/ 1671432 w 2571433"/>
              <a:gd name="connsiteY52" fmla="*/ 330011 h 1601150"/>
              <a:gd name="connsiteX53" fmla="*/ 1703575 w 2571433"/>
              <a:gd name="connsiteY53" fmla="*/ 152895 h 1601150"/>
              <a:gd name="connsiteX54" fmla="*/ 1735718 w 2571433"/>
              <a:gd name="connsiteY54" fmla="*/ 39183 h 1601150"/>
              <a:gd name="connsiteX55" fmla="*/ 1767860 w 2571433"/>
              <a:gd name="connsiteY55" fmla="*/ 0 h 1601150"/>
              <a:gd name="connsiteX56" fmla="*/ 1800003 w 2571433"/>
              <a:gd name="connsiteY56" fmla="*/ 39183 h 1601150"/>
              <a:gd name="connsiteX57" fmla="*/ 1832146 w 2571433"/>
              <a:gd name="connsiteY57" fmla="*/ 152895 h 1601150"/>
              <a:gd name="connsiteX58" fmla="*/ 1864289 w 2571433"/>
              <a:gd name="connsiteY58" fmla="*/ 330011 h 1601150"/>
              <a:gd name="connsiteX59" fmla="*/ 1896432 w 2571433"/>
              <a:gd name="connsiteY59" fmla="*/ 553182 h 1601150"/>
              <a:gd name="connsiteX60" fmla="*/ 1928575 w 2571433"/>
              <a:gd name="connsiteY60" fmla="*/ 800575 h 1601150"/>
              <a:gd name="connsiteX61" fmla="*/ 1960718 w 2571433"/>
              <a:gd name="connsiteY61" fmla="*/ 1047967 h 1601150"/>
              <a:gd name="connsiteX62" fmla="*/ 1992861 w 2571433"/>
              <a:gd name="connsiteY62" fmla="*/ 1271139 h 1601150"/>
              <a:gd name="connsiteX63" fmla="*/ 2025004 w 2571433"/>
              <a:gd name="connsiteY63" fmla="*/ 1448255 h 1601150"/>
              <a:gd name="connsiteX64" fmla="*/ 2057147 w 2571433"/>
              <a:gd name="connsiteY64" fmla="*/ 1561967 h 1601150"/>
              <a:gd name="connsiteX65" fmla="*/ 2089289 w 2571433"/>
              <a:gd name="connsiteY65" fmla="*/ 1601150 h 1601150"/>
              <a:gd name="connsiteX66" fmla="*/ 2121433 w 2571433"/>
              <a:gd name="connsiteY66" fmla="*/ 1561967 h 1601150"/>
              <a:gd name="connsiteX67" fmla="*/ 2153575 w 2571433"/>
              <a:gd name="connsiteY67" fmla="*/ 1448255 h 1601150"/>
              <a:gd name="connsiteX68" fmla="*/ 2185718 w 2571433"/>
              <a:gd name="connsiteY68" fmla="*/ 1271139 h 1601150"/>
              <a:gd name="connsiteX69" fmla="*/ 2217861 w 2571433"/>
              <a:gd name="connsiteY69" fmla="*/ 1047967 h 1601150"/>
              <a:gd name="connsiteX70" fmla="*/ 2250004 w 2571433"/>
              <a:gd name="connsiteY70" fmla="*/ 800575 h 1601150"/>
              <a:gd name="connsiteX71" fmla="*/ 2282147 w 2571433"/>
              <a:gd name="connsiteY71" fmla="*/ 553182 h 1601150"/>
              <a:gd name="connsiteX72" fmla="*/ 2314290 w 2571433"/>
              <a:gd name="connsiteY72" fmla="*/ 330011 h 1601150"/>
              <a:gd name="connsiteX73" fmla="*/ 2346433 w 2571433"/>
              <a:gd name="connsiteY73" fmla="*/ 152895 h 1601150"/>
              <a:gd name="connsiteX74" fmla="*/ 2378576 w 2571433"/>
              <a:gd name="connsiteY74" fmla="*/ 39183 h 1601150"/>
              <a:gd name="connsiteX75" fmla="*/ 2410719 w 2571433"/>
              <a:gd name="connsiteY75" fmla="*/ 0 h 1601150"/>
              <a:gd name="connsiteX76" fmla="*/ 2442862 w 2571433"/>
              <a:gd name="connsiteY76" fmla="*/ 39183 h 1601150"/>
              <a:gd name="connsiteX77" fmla="*/ 2475005 w 2571433"/>
              <a:gd name="connsiteY77" fmla="*/ 152895 h 1601150"/>
              <a:gd name="connsiteX78" fmla="*/ 2507148 w 2571433"/>
              <a:gd name="connsiteY78" fmla="*/ 330011 h 1601150"/>
              <a:gd name="connsiteX79" fmla="*/ 2539291 w 2571433"/>
              <a:gd name="connsiteY79" fmla="*/ 553182 h 1601150"/>
              <a:gd name="connsiteX80" fmla="*/ 2571433 w 2571433"/>
              <a:gd name="connsiteY80" fmla="*/ 800575 h 1601150"/>
              <a:gd name="connsiteX0" fmla="*/ 0 w 2539291"/>
              <a:gd name="connsiteY0" fmla="*/ 1047967 h 1601150"/>
              <a:gd name="connsiteX1" fmla="*/ 32143 w 2539291"/>
              <a:gd name="connsiteY1" fmla="*/ 1271139 h 1601150"/>
              <a:gd name="connsiteX2" fmla="*/ 64286 w 2539291"/>
              <a:gd name="connsiteY2" fmla="*/ 1448255 h 1601150"/>
              <a:gd name="connsiteX3" fmla="*/ 96429 w 2539291"/>
              <a:gd name="connsiteY3" fmla="*/ 1561967 h 1601150"/>
              <a:gd name="connsiteX4" fmla="*/ 128572 w 2539291"/>
              <a:gd name="connsiteY4" fmla="*/ 1601150 h 1601150"/>
              <a:gd name="connsiteX5" fmla="*/ 160715 w 2539291"/>
              <a:gd name="connsiteY5" fmla="*/ 1561967 h 1601150"/>
              <a:gd name="connsiteX6" fmla="*/ 192858 w 2539291"/>
              <a:gd name="connsiteY6" fmla="*/ 1448255 h 1601150"/>
              <a:gd name="connsiteX7" fmla="*/ 225001 w 2539291"/>
              <a:gd name="connsiteY7" fmla="*/ 1271139 h 1601150"/>
              <a:gd name="connsiteX8" fmla="*/ 257144 w 2539291"/>
              <a:gd name="connsiteY8" fmla="*/ 1047967 h 1601150"/>
              <a:gd name="connsiteX9" fmla="*/ 289287 w 2539291"/>
              <a:gd name="connsiteY9" fmla="*/ 800575 h 1601150"/>
              <a:gd name="connsiteX10" fmla="*/ 321429 w 2539291"/>
              <a:gd name="connsiteY10" fmla="*/ 553182 h 1601150"/>
              <a:gd name="connsiteX11" fmla="*/ 353573 w 2539291"/>
              <a:gd name="connsiteY11" fmla="*/ 330011 h 1601150"/>
              <a:gd name="connsiteX12" fmla="*/ 385716 w 2539291"/>
              <a:gd name="connsiteY12" fmla="*/ 152895 h 1601150"/>
              <a:gd name="connsiteX13" fmla="*/ 417858 w 2539291"/>
              <a:gd name="connsiteY13" fmla="*/ 39183 h 1601150"/>
              <a:gd name="connsiteX14" fmla="*/ 450001 w 2539291"/>
              <a:gd name="connsiteY14" fmla="*/ 0 h 1601150"/>
              <a:gd name="connsiteX15" fmla="*/ 482144 w 2539291"/>
              <a:gd name="connsiteY15" fmla="*/ 39183 h 1601150"/>
              <a:gd name="connsiteX16" fmla="*/ 514287 w 2539291"/>
              <a:gd name="connsiteY16" fmla="*/ 152895 h 1601150"/>
              <a:gd name="connsiteX17" fmla="*/ 546430 w 2539291"/>
              <a:gd name="connsiteY17" fmla="*/ 330011 h 1601150"/>
              <a:gd name="connsiteX18" fmla="*/ 578573 w 2539291"/>
              <a:gd name="connsiteY18" fmla="*/ 553182 h 1601150"/>
              <a:gd name="connsiteX19" fmla="*/ 610716 w 2539291"/>
              <a:gd name="connsiteY19" fmla="*/ 800575 h 1601150"/>
              <a:gd name="connsiteX20" fmla="*/ 642859 w 2539291"/>
              <a:gd name="connsiteY20" fmla="*/ 1047967 h 1601150"/>
              <a:gd name="connsiteX21" fmla="*/ 675002 w 2539291"/>
              <a:gd name="connsiteY21" fmla="*/ 1271139 h 1601150"/>
              <a:gd name="connsiteX22" fmla="*/ 707145 w 2539291"/>
              <a:gd name="connsiteY22" fmla="*/ 1448255 h 1601150"/>
              <a:gd name="connsiteX23" fmla="*/ 739288 w 2539291"/>
              <a:gd name="connsiteY23" fmla="*/ 1561967 h 1601150"/>
              <a:gd name="connsiteX24" fmla="*/ 771431 w 2539291"/>
              <a:gd name="connsiteY24" fmla="*/ 1601150 h 1601150"/>
              <a:gd name="connsiteX25" fmla="*/ 803574 w 2539291"/>
              <a:gd name="connsiteY25" fmla="*/ 1561967 h 1601150"/>
              <a:gd name="connsiteX26" fmla="*/ 835716 w 2539291"/>
              <a:gd name="connsiteY26" fmla="*/ 1448255 h 1601150"/>
              <a:gd name="connsiteX27" fmla="*/ 867860 w 2539291"/>
              <a:gd name="connsiteY27" fmla="*/ 1271139 h 1601150"/>
              <a:gd name="connsiteX28" fmla="*/ 900002 w 2539291"/>
              <a:gd name="connsiteY28" fmla="*/ 1047967 h 1601150"/>
              <a:gd name="connsiteX29" fmla="*/ 932145 w 2539291"/>
              <a:gd name="connsiteY29" fmla="*/ 800575 h 1601150"/>
              <a:gd name="connsiteX30" fmla="*/ 964288 w 2539291"/>
              <a:gd name="connsiteY30" fmla="*/ 553182 h 1601150"/>
              <a:gd name="connsiteX31" fmla="*/ 996431 w 2539291"/>
              <a:gd name="connsiteY31" fmla="*/ 330011 h 1601150"/>
              <a:gd name="connsiteX32" fmla="*/ 1028574 w 2539291"/>
              <a:gd name="connsiteY32" fmla="*/ 152895 h 1601150"/>
              <a:gd name="connsiteX33" fmla="*/ 1060717 w 2539291"/>
              <a:gd name="connsiteY33" fmla="*/ 39183 h 1601150"/>
              <a:gd name="connsiteX34" fmla="*/ 1092860 w 2539291"/>
              <a:gd name="connsiteY34" fmla="*/ 0 h 1601150"/>
              <a:gd name="connsiteX35" fmla="*/ 1125003 w 2539291"/>
              <a:gd name="connsiteY35" fmla="*/ 39183 h 1601150"/>
              <a:gd name="connsiteX36" fmla="*/ 1157146 w 2539291"/>
              <a:gd name="connsiteY36" fmla="*/ 152895 h 1601150"/>
              <a:gd name="connsiteX37" fmla="*/ 1189289 w 2539291"/>
              <a:gd name="connsiteY37" fmla="*/ 330011 h 1601150"/>
              <a:gd name="connsiteX38" fmla="*/ 1221431 w 2539291"/>
              <a:gd name="connsiteY38" fmla="*/ 553182 h 1601150"/>
              <a:gd name="connsiteX39" fmla="*/ 1253574 w 2539291"/>
              <a:gd name="connsiteY39" fmla="*/ 800575 h 1601150"/>
              <a:gd name="connsiteX40" fmla="*/ 1285718 w 2539291"/>
              <a:gd name="connsiteY40" fmla="*/ 1047967 h 1601150"/>
              <a:gd name="connsiteX41" fmla="*/ 1317860 w 2539291"/>
              <a:gd name="connsiteY41" fmla="*/ 1271139 h 1601150"/>
              <a:gd name="connsiteX42" fmla="*/ 1350003 w 2539291"/>
              <a:gd name="connsiteY42" fmla="*/ 1448255 h 1601150"/>
              <a:gd name="connsiteX43" fmla="*/ 1382146 w 2539291"/>
              <a:gd name="connsiteY43" fmla="*/ 1561967 h 1601150"/>
              <a:gd name="connsiteX44" fmla="*/ 1414289 w 2539291"/>
              <a:gd name="connsiteY44" fmla="*/ 1601150 h 1601150"/>
              <a:gd name="connsiteX45" fmla="*/ 1446432 w 2539291"/>
              <a:gd name="connsiteY45" fmla="*/ 1561967 h 1601150"/>
              <a:gd name="connsiteX46" fmla="*/ 1478575 w 2539291"/>
              <a:gd name="connsiteY46" fmla="*/ 1448255 h 1601150"/>
              <a:gd name="connsiteX47" fmla="*/ 1510718 w 2539291"/>
              <a:gd name="connsiteY47" fmla="*/ 1271139 h 1601150"/>
              <a:gd name="connsiteX48" fmla="*/ 1542861 w 2539291"/>
              <a:gd name="connsiteY48" fmla="*/ 1047967 h 1601150"/>
              <a:gd name="connsiteX49" fmla="*/ 1575004 w 2539291"/>
              <a:gd name="connsiteY49" fmla="*/ 800575 h 1601150"/>
              <a:gd name="connsiteX50" fmla="*/ 1607147 w 2539291"/>
              <a:gd name="connsiteY50" fmla="*/ 553182 h 1601150"/>
              <a:gd name="connsiteX51" fmla="*/ 1639290 w 2539291"/>
              <a:gd name="connsiteY51" fmla="*/ 330011 h 1601150"/>
              <a:gd name="connsiteX52" fmla="*/ 1671433 w 2539291"/>
              <a:gd name="connsiteY52" fmla="*/ 152895 h 1601150"/>
              <a:gd name="connsiteX53" fmla="*/ 1703576 w 2539291"/>
              <a:gd name="connsiteY53" fmla="*/ 39183 h 1601150"/>
              <a:gd name="connsiteX54" fmla="*/ 1735718 w 2539291"/>
              <a:gd name="connsiteY54" fmla="*/ 0 h 1601150"/>
              <a:gd name="connsiteX55" fmla="*/ 1767861 w 2539291"/>
              <a:gd name="connsiteY55" fmla="*/ 39183 h 1601150"/>
              <a:gd name="connsiteX56" fmla="*/ 1800004 w 2539291"/>
              <a:gd name="connsiteY56" fmla="*/ 152895 h 1601150"/>
              <a:gd name="connsiteX57" fmla="*/ 1832147 w 2539291"/>
              <a:gd name="connsiteY57" fmla="*/ 330011 h 1601150"/>
              <a:gd name="connsiteX58" fmla="*/ 1864290 w 2539291"/>
              <a:gd name="connsiteY58" fmla="*/ 553182 h 1601150"/>
              <a:gd name="connsiteX59" fmla="*/ 1896433 w 2539291"/>
              <a:gd name="connsiteY59" fmla="*/ 800575 h 1601150"/>
              <a:gd name="connsiteX60" fmla="*/ 1928576 w 2539291"/>
              <a:gd name="connsiteY60" fmla="*/ 1047967 h 1601150"/>
              <a:gd name="connsiteX61" fmla="*/ 1960719 w 2539291"/>
              <a:gd name="connsiteY61" fmla="*/ 1271139 h 1601150"/>
              <a:gd name="connsiteX62" fmla="*/ 1992862 w 2539291"/>
              <a:gd name="connsiteY62" fmla="*/ 1448255 h 1601150"/>
              <a:gd name="connsiteX63" fmla="*/ 2025005 w 2539291"/>
              <a:gd name="connsiteY63" fmla="*/ 1561967 h 1601150"/>
              <a:gd name="connsiteX64" fmla="*/ 2057147 w 2539291"/>
              <a:gd name="connsiteY64" fmla="*/ 1601150 h 1601150"/>
              <a:gd name="connsiteX65" fmla="*/ 2089291 w 2539291"/>
              <a:gd name="connsiteY65" fmla="*/ 1561967 h 1601150"/>
              <a:gd name="connsiteX66" fmla="*/ 2121433 w 2539291"/>
              <a:gd name="connsiteY66" fmla="*/ 1448255 h 1601150"/>
              <a:gd name="connsiteX67" fmla="*/ 2153576 w 2539291"/>
              <a:gd name="connsiteY67" fmla="*/ 1271139 h 1601150"/>
              <a:gd name="connsiteX68" fmla="*/ 2185719 w 2539291"/>
              <a:gd name="connsiteY68" fmla="*/ 1047967 h 1601150"/>
              <a:gd name="connsiteX69" fmla="*/ 2217862 w 2539291"/>
              <a:gd name="connsiteY69" fmla="*/ 800575 h 1601150"/>
              <a:gd name="connsiteX70" fmla="*/ 2250005 w 2539291"/>
              <a:gd name="connsiteY70" fmla="*/ 553182 h 1601150"/>
              <a:gd name="connsiteX71" fmla="*/ 2282148 w 2539291"/>
              <a:gd name="connsiteY71" fmla="*/ 330011 h 1601150"/>
              <a:gd name="connsiteX72" fmla="*/ 2314291 w 2539291"/>
              <a:gd name="connsiteY72" fmla="*/ 152895 h 1601150"/>
              <a:gd name="connsiteX73" fmla="*/ 2346434 w 2539291"/>
              <a:gd name="connsiteY73" fmla="*/ 39183 h 1601150"/>
              <a:gd name="connsiteX74" fmla="*/ 2378577 w 2539291"/>
              <a:gd name="connsiteY74" fmla="*/ 0 h 1601150"/>
              <a:gd name="connsiteX75" fmla="*/ 2410720 w 2539291"/>
              <a:gd name="connsiteY75" fmla="*/ 39183 h 1601150"/>
              <a:gd name="connsiteX76" fmla="*/ 2442863 w 2539291"/>
              <a:gd name="connsiteY76" fmla="*/ 152895 h 1601150"/>
              <a:gd name="connsiteX77" fmla="*/ 2475006 w 2539291"/>
              <a:gd name="connsiteY77" fmla="*/ 330011 h 1601150"/>
              <a:gd name="connsiteX78" fmla="*/ 2507149 w 2539291"/>
              <a:gd name="connsiteY78" fmla="*/ 553182 h 1601150"/>
              <a:gd name="connsiteX79" fmla="*/ 2539291 w 2539291"/>
              <a:gd name="connsiteY79" fmla="*/ 800575 h 1601150"/>
              <a:gd name="connsiteX0" fmla="*/ 0 w 2507148"/>
              <a:gd name="connsiteY0" fmla="*/ 1271139 h 1601150"/>
              <a:gd name="connsiteX1" fmla="*/ 32143 w 2507148"/>
              <a:gd name="connsiteY1" fmla="*/ 1448255 h 1601150"/>
              <a:gd name="connsiteX2" fmla="*/ 64286 w 2507148"/>
              <a:gd name="connsiteY2" fmla="*/ 1561967 h 1601150"/>
              <a:gd name="connsiteX3" fmla="*/ 96429 w 2507148"/>
              <a:gd name="connsiteY3" fmla="*/ 1601150 h 1601150"/>
              <a:gd name="connsiteX4" fmla="*/ 128572 w 2507148"/>
              <a:gd name="connsiteY4" fmla="*/ 1561967 h 1601150"/>
              <a:gd name="connsiteX5" fmla="*/ 160715 w 2507148"/>
              <a:gd name="connsiteY5" fmla="*/ 1448255 h 1601150"/>
              <a:gd name="connsiteX6" fmla="*/ 192858 w 2507148"/>
              <a:gd name="connsiteY6" fmla="*/ 1271139 h 1601150"/>
              <a:gd name="connsiteX7" fmla="*/ 225001 w 2507148"/>
              <a:gd name="connsiteY7" fmla="*/ 1047967 h 1601150"/>
              <a:gd name="connsiteX8" fmla="*/ 257144 w 2507148"/>
              <a:gd name="connsiteY8" fmla="*/ 800575 h 1601150"/>
              <a:gd name="connsiteX9" fmla="*/ 289286 w 2507148"/>
              <a:gd name="connsiteY9" fmla="*/ 553182 h 1601150"/>
              <a:gd name="connsiteX10" fmla="*/ 321430 w 2507148"/>
              <a:gd name="connsiteY10" fmla="*/ 330011 h 1601150"/>
              <a:gd name="connsiteX11" fmla="*/ 353573 w 2507148"/>
              <a:gd name="connsiteY11" fmla="*/ 152895 h 1601150"/>
              <a:gd name="connsiteX12" fmla="*/ 385715 w 2507148"/>
              <a:gd name="connsiteY12" fmla="*/ 39183 h 1601150"/>
              <a:gd name="connsiteX13" fmla="*/ 417858 w 2507148"/>
              <a:gd name="connsiteY13" fmla="*/ 0 h 1601150"/>
              <a:gd name="connsiteX14" fmla="*/ 450001 w 2507148"/>
              <a:gd name="connsiteY14" fmla="*/ 39183 h 1601150"/>
              <a:gd name="connsiteX15" fmla="*/ 482144 w 2507148"/>
              <a:gd name="connsiteY15" fmla="*/ 152895 h 1601150"/>
              <a:gd name="connsiteX16" fmla="*/ 514287 w 2507148"/>
              <a:gd name="connsiteY16" fmla="*/ 330011 h 1601150"/>
              <a:gd name="connsiteX17" fmla="*/ 546430 w 2507148"/>
              <a:gd name="connsiteY17" fmla="*/ 553182 h 1601150"/>
              <a:gd name="connsiteX18" fmla="*/ 578573 w 2507148"/>
              <a:gd name="connsiteY18" fmla="*/ 800575 h 1601150"/>
              <a:gd name="connsiteX19" fmla="*/ 610716 w 2507148"/>
              <a:gd name="connsiteY19" fmla="*/ 1047967 h 1601150"/>
              <a:gd name="connsiteX20" fmla="*/ 642859 w 2507148"/>
              <a:gd name="connsiteY20" fmla="*/ 1271139 h 1601150"/>
              <a:gd name="connsiteX21" fmla="*/ 675002 w 2507148"/>
              <a:gd name="connsiteY21" fmla="*/ 1448255 h 1601150"/>
              <a:gd name="connsiteX22" fmla="*/ 707145 w 2507148"/>
              <a:gd name="connsiteY22" fmla="*/ 1561967 h 1601150"/>
              <a:gd name="connsiteX23" fmla="*/ 739288 w 2507148"/>
              <a:gd name="connsiteY23" fmla="*/ 1601150 h 1601150"/>
              <a:gd name="connsiteX24" fmla="*/ 771431 w 2507148"/>
              <a:gd name="connsiteY24" fmla="*/ 1561967 h 1601150"/>
              <a:gd name="connsiteX25" fmla="*/ 803573 w 2507148"/>
              <a:gd name="connsiteY25" fmla="*/ 1448255 h 1601150"/>
              <a:gd name="connsiteX26" fmla="*/ 835717 w 2507148"/>
              <a:gd name="connsiteY26" fmla="*/ 1271139 h 1601150"/>
              <a:gd name="connsiteX27" fmla="*/ 867859 w 2507148"/>
              <a:gd name="connsiteY27" fmla="*/ 1047967 h 1601150"/>
              <a:gd name="connsiteX28" fmla="*/ 900002 w 2507148"/>
              <a:gd name="connsiteY28" fmla="*/ 800575 h 1601150"/>
              <a:gd name="connsiteX29" fmla="*/ 932145 w 2507148"/>
              <a:gd name="connsiteY29" fmla="*/ 553182 h 1601150"/>
              <a:gd name="connsiteX30" fmla="*/ 964288 w 2507148"/>
              <a:gd name="connsiteY30" fmla="*/ 330011 h 1601150"/>
              <a:gd name="connsiteX31" fmla="*/ 996431 w 2507148"/>
              <a:gd name="connsiteY31" fmla="*/ 152895 h 1601150"/>
              <a:gd name="connsiteX32" fmla="*/ 1028574 w 2507148"/>
              <a:gd name="connsiteY32" fmla="*/ 39183 h 1601150"/>
              <a:gd name="connsiteX33" fmla="*/ 1060717 w 2507148"/>
              <a:gd name="connsiteY33" fmla="*/ 0 h 1601150"/>
              <a:gd name="connsiteX34" fmla="*/ 1092860 w 2507148"/>
              <a:gd name="connsiteY34" fmla="*/ 39183 h 1601150"/>
              <a:gd name="connsiteX35" fmla="*/ 1125003 w 2507148"/>
              <a:gd name="connsiteY35" fmla="*/ 152895 h 1601150"/>
              <a:gd name="connsiteX36" fmla="*/ 1157146 w 2507148"/>
              <a:gd name="connsiteY36" fmla="*/ 330011 h 1601150"/>
              <a:gd name="connsiteX37" fmla="*/ 1189288 w 2507148"/>
              <a:gd name="connsiteY37" fmla="*/ 553182 h 1601150"/>
              <a:gd name="connsiteX38" fmla="*/ 1221431 w 2507148"/>
              <a:gd name="connsiteY38" fmla="*/ 800575 h 1601150"/>
              <a:gd name="connsiteX39" fmla="*/ 1253575 w 2507148"/>
              <a:gd name="connsiteY39" fmla="*/ 1047967 h 1601150"/>
              <a:gd name="connsiteX40" fmla="*/ 1285717 w 2507148"/>
              <a:gd name="connsiteY40" fmla="*/ 1271139 h 1601150"/>
              <a:gd name="connsiteX41" fmla="*/ 1317860 w 2507148"/>
              <a:gd name="connsiteY41" fmla="*/ 1448255 h 1601150"/>
              <a:gd name="connsiteX42" fmla="*/ 1350003 w 2507148"/>
              <a:gd name="connsiteY42" fmla="*/ 1561967 h 1601150"/>
              <a:gd name="connsiteX43" fmla="*/ 1382146 w 2507148"/>
              <a:gd name="connsiteY43" fmla="*/ 1601150 h 1601150"/>
              <a:gd name="connsiteX44" fmla="*/ 1414289 w 2507148"/>
              <a:gd name="connsiteY44" fmla="*/ 1561967 h 1601150"/>
              <a:gd name="connsiteX45" fmla="*/ 1446432 w 2507148"/>
              <a:gd name="connsiteY45" fmla="*/ 1448255 h 1601150"/>
              <a:gd name="connsiteX46" fmla="*/ 1478575 w 2507148"/>
              <a:gd name="connsiteY46" fmla="*/ 1271139 h 1601150"/>
              <a:gd name="connsiteX47" fmla="*/ 1510718 w 2507148"/>
              <a:gd name="connsiteY47" fmla="*/ 1047967 h 1601150"/>
              <a:gd name="connsiteX48" fmla="*/ 1542861 w 2507148"/>
              <a:gd name="connsiteY48" fmla="*/ 800575 h 1601150"/>
              <a:gd name="connsiteX49" fmla="*/ 1575004 w 2507148"/>
              <a:gd name="connsiteY49" fmla="*/ 553182 h 1601150"/>
              <a:gd name="connsiteX50" fmla="*/ 1607147 w 2507148"/>
              <a:gd name="connsiteY50" fmla="*/ 330011 h 1601150"/>
              <a:gd name="connsiteX51" fmla="*/ 1639290 w 2507148"/>
              <a:gd name="connsiteY51" fmla="*/ 152895 h 1601150"/>
              <a:gd name="connsiteX52" fmla="*/ 1671433 w 2507148"/>
              <a:gd name="connsiteY52" fmla="*/ 39183 h 1601150"/>
              <a:gd name="connsiteX53" fmla="*/ 1703575 w 2507148"/>
              <a:gd name="connsiteY53" fmla="*/ 0 h 1601150"/>
              <a:gd name="connsiteX54" fmla="*/ 1735718 w 2507148"/>
              <a:gd name="connsiteY54" fmla="*/ 39183 h 1601150"/>
              <a:gd name="connsiteX55" fmla="*/ 1767861 w 2507148"/>
              <a:gd name="connsiteY55" fmla="*/ 152895 h 1601150"/>
              <a:gd name="connsiteX56" fmla="*/ 1800004 w 2507148"/>
              <a:gd name="connsiteY56" fmla="*/ 330011 h 1601150"/>
              <a:gd name="connsiteX57" fmla="*/ 1832147 w 2507148"/>
              <a:gd name="connsiteY57" fmla="*/ 553182 h 1601150"/>
              <a:gd name="connsiteX58" fmla="*/ 1864290 w 2507148"/>
              <a:gd name="connsiteY58" fmla="*/ 800575 h 1601150"/>
              <a:gd name="connsiteX59" fmla="*/ 1896433 w 2507148"/>
              <a:gd name="connsiteY59" fmla="*/ 1047967 h 1601150"/>
              <a:gd name="connsiteX60" fmla="*/ 1928576 w 2507148"/>
              <a:gd name="connsiteY60" fmla="*/ 1271139 h 1601150"/>
              <a:gd name="connsiteX61" fmla="*/ 1960719 w 2507148"/>
              <a:gd name="connsiteY61" fmla="*/ 1448255 h 1601150"/>
              <a:gd name="connsiteX62" fmla="*/ 1992862 w 2507148"/>
              <a:gd name="connsiteY62" fmla="*/ 1561967 h 1601150"/>
              <a:gd name="connsiteX63" fmla="*/ 2025004 w 2507148"/>
              <a:gd name="connsiteY63" fmla="*/ 1601150 h 1601150"/>
              <a:gd name="connsiteX64" fmla="*/ 2057148 w 2507148"/>
              <a:gd name="connsiteY64" fmla="*/ 1561967 h 1601150"/>
              <a:gd name="connsiteX65" fmla="*/ 2089290 w 2507148"/>
              <a:gd name="connsiteY65" fmla="*/ 1448255 h 1601150"/>
              <a:gd name="connsiteX66" fmla="*/ 2121433 w 2507148"/>
              <a:gd name="connsiteY66" fmla="*/ 1271139 h 1601150"/>
              <a:gd name="connsiteX67" fmla="*/ 2153576 w 2507148"/>
              <a:gd name="connsiteY67" fmla="*/ 1047967 h 1601150"/>
              <a:gd name="connsiteX68" fmla="*/ 2185719 w 2507148"/>
              <a:gd name="connsiteY68" fmla="*/ 800575 h 1601150"/>
              <a:gd name="connsiteX69" fmla="*/ 2217862 w 2507148"/>
              <a:gd name="connsiteY69" fmla="*/ 553182 h 1601150"/>
              <a:gd name="connsiteX70" fmla="*/ 2250005 w 2507148"/>
              <a:gd name="connsiteY70" fmla="*/ 330011 h 1601150"/>
              <a:gd name="connsiteX71" fmla="*/ 2282148 w 2507148"/>
              <a:gd name="connsiteY71" fmla="*/ 152895 h 1601150"/>
              <a:gd name="connsiteX72" fmla="*/ 2314291 w 2507148"/>
              <a:gd name="connsiteY72" fmla="*/ 39183 h 1601150"/>
              <a:gd name="connsiteX73" fmla="*/ 2346434 w 2507148"/>
              <a:gd name="connsiteY73" fmla="*/ 0 h 1601150"/>
              <a:gd name="connsiteX74" fmla="*/ 2378577 w 2507148"/>
              <a:gd name="connsiteY74" fmla="*/ 39183 h 1601150"/>
              <a:gd name="connsiteX75" fmla="*/ 2410720 w 2507148"/>
              <a:gd name="connsiteY75" fmla="*/ 152895 h 1601150"/>
              <a:gd name="connsiteX76" fmla="*/ 2442863 w 2507148"/>
              <a:gd name="connsiteY76" fmla="*/ 330011 h 1601150"/>
              <a:gd name="connsiteX77" fmla="*/ 2475006 w 2507148"/>
              <a:gd name="connsiteY77" fmla="*/ 553182 h 1601150"/>
              <a:gd name="connsiteX78" fmla="*/ 2507148 w 2507148"/>
              <a:gd name="connsiteY78" fmla="*/ 800575 h 1601150"/>
              <a:gd name="connsiteX0" fmla="*/ 0 w 2475005"/>
              <a:gd name="connsiteY0" fmla="*/ 1448255 h 1601150"/>
              <a:gd name="connsiteX1" fmla="*/ 32143 w 2475005"/>
              <a:gd name="connsiteY1" fmla="*/ 1561967 h 1601150"/>
              <a:gd name="connsiteX2" fmla="*/ 64286 w 2475005"/>
              <a:gd name="connsiteY2" fmla="*/ 1601150 h 1601150"/>
              <a:gd name="connsiteX3" fmla="*/ 96429 w 2475005"/>
              <a:gd name="connsiteY3" fmla="*/ 1561967 h 1601150"/>
              <a:gd name="connsiteX4" fmla="*/ 128572 w 2475005"/>
              <a:gd name="connsiteY4" fmla="*/ 1448255 h 1601150"/>
              <a:gd name="connsiteX5" fmla="*/ 160715 w 2475005"/>
              <a:gd name="connsiteY5" fmla="*/ 1271139 h 1601150"/>
              <a:gd name="connsiteX6" fmla="*/ 192858 w 2475005"/>
              <a:gd name="connsiteY6" fmla="*/ 1047967 h 1601150"/>
              <a:gd name="connsiteX7" fmla="*/ 225001 w 2475005"/>
              <a:gd name="connsiteY7" fmla="*/ 800575 h 1601150"/>
              <a:gd name="connsiteX8" fmla="*/ 257143 w 2475005"/>
              <a:gd name="connsiteY8" fmla="*/ 553182 h 1601150"/>
              <a:gd name="connsiteX9" fmla="*/ 289287 w 2475005"/>
              <a:gd name="connsiteY9" fmla="*/ 330011 h 1601150"/>
              <a:gd name="connsiteX10" fmla="*/ 321430 w 2475005"/>
              <a:gd name="connsiteY10" fmla="*/ 152895 h 1601150"/>
              <a:gd name="connsiteX11" fmla="*/ 353572 w 2475005"/>
              <a:gd name="connsiteY11" fmla="*/ 39183 h 1601150"/>
              <a:gd name="connsiteX12" fmla="*/ 385715 w 2475005"/>
              <a:gd name="connsiteY12" fmla="*/ 0 h 1601150"/>
              <a:gd name="connsiteX13" fmla="*/ 417858 w 2475005"/>
              <a:gd name="connsiteY13" fmla="*/ 39183 h 1601150"/>
              <a:gd name="connsiteX14" fmla="*/ 450001 w 2475005"/>
              <a:gd name="connsiteY14" fmla="*/ 152895 h 1601150"/>
              <a:gd name="connsiteX15" fmla="*/ 482144 w 2475005"/>
              <a:gd name="connsiteY15" fmla="*/ 330011 h 1601150"/>
              <a:gd name="connsiteX16" fmla="*/ 514287 w 2475005"/>
              <a:gd name="connsiteY16" fmla="*/ 553182 h 1601150"/>
              <a:gd name="connsiteX17" fmla="*/ 546430 w 2475005"/>
              <a:gd name="connsiteY17" fmla="*/ 800575 h 1601150"/>
              <a:gd name="connsiteX18" fmla="*/ 578573 w 2475005"/>
              <a:gd name="connsiteY18" fmla="*/ 1047967 h 1601150"/>
              <a:gd name="connsiteX19" fmla="*/ 610716 w 2475005"/>
              <a:gd name="connsiteY19" fmla="*/ 1271139 h 1601150"/>
              <a:gd name="connsiteX20" fmla="*/ 642859 w 2475005"/>
              <a:gd name="connsiteY20" fmla="*/ 1448255 h 1601150"/>
              <a:gd name="connsiteX21" fmla="*/ 675002 w 2475005"/>
              <a:gd name="connsiteY21" fmla="*/ 1561967 h 1601150"/>
              <a:gd name="connsiteX22" fmla="*/ 707145 w 2475005"/>
              <a:gd name="connsiteY22" fmla="*/ 1601150 h 1601150"/>
              <a:gd name="connsiteX23" fmla="*/ 739288 w 2475005"/>
              <a:gd name="connsiteY23" fmla="*/ 1561967 h 1601150"/>
              <a:gd name="connsiteX24" fmla="*/ 771430 w 2475005"/>
              <a:gd name="connsiteY24" fmla="*/ 1448255 h 1601150"/>
              <a:gd name="connsiteX25" fmla="*/ 803574 w 2475005"/>
              <a:gd name="connsiteY25" fmla="*/ 1271139 h 1601150"/>
              <a:gd name="connsiteX26" fmla="*/ 835716 w 2475005"/>
              <a:gd name="connsiteY26" fmla="*/ 1047967 h 1601150"/>
              <a:gd name="connsiteX27" fmla="*/ 867859 w 2475005"/>
              <a:gd name="connsiteY27" fmla="*/ 800575 h 1601150"/>
              <a:gd name="connsiteX28" fmla="*/ 900002 w 2475005"/>
              <a:gd name="connsiteY28" fmla="*/ 553182 h 1601150"/>
              <a:gd name="connsiteX29" fmla="*/ 932145 w 2475005"/>
              <a:gd name="connsiteY29" fmla="*/ 330011 h 1601150"/>
              <a:gd name="connsiteX30" fmla="*/ 964288 w 2475005"/>
              <a:gd name="connsiteY30" fmla="*/ 152895 h 1601150"/>
              <a:gd name="connsiteX31" fmla="*/ 996431 w 2475005"/>
              <a:gd name="connsiteY31" fmla="*/ 39183 h 1601150"/>
              <a:gd name="connsiteX32" fmla="*/ 1028574 w 2475005"/>
              <a:gd name="connsiteY32" fmla="*/ 0 h 1601150"/>
              <a:gd name="connsiteX33" fmla="*/ 1060717 w 2475005"/>
              <a:gd name="connsiteY33" fmla="*/ 39183 h 1601150"/>
              <a:gd name="connsiteX34" fmla="*/ 1092860 w 2475005"/>
              <a:gd name="connsiteY34" fmla="*/ 152895 h 1601150"/>
              <a:gd name="connsiteX35" fmla="*/ 1125003 w 2475005"/>
              <a:gd name="connsiteY35" fmla="*/ 330011 h 1601150"/>
              <a:gd name="connsiteX36" fmla="*/ 1157145 w 2475005"/>
              <a:gd name="connsiteY36" fmla="*/ 553182 h 1601150"/>
              <a:gd name="connsiteX37" fmla="*/ 1189288 w 2475005"/>
              <a:gd name="connsiteY37" fmla="*/ 800575 h 1601150"/>
              <a:gd name="connsiteX38" fmla="*/ 1221432 w 2475005"/>
              <a:gd name="connsiteY38" fmla="*/ 1047967 h 1601150"/>
              <a:gd name="connsiteX39" fmla="*/ 1253574 w 2475005"/>
              <a:gd name="connsiteY39" fmla="*/ 1271139 h 1601150"/>
              <a:gd name="connsiteX40" fmla="*/ 1285717 w 2475005"/>
              <a:gd name="connsiteY40" fmla="*/ 1448255 h 1601150"/>
              <a:gd name="connsiteX41" fmla="*/ 1317860 w 2475005"/>
              <a:gd name="connsiteY41" fmla="*/ 1561967 h 1601150"/>
              <a:gd name="connsiteX42" fmla="*/ 1350003 w 2475005"/>
              <a:gd name="connsiteY42" fmla="*/ 1601150 h 1601150"/>
              <a:gd name="connsiteX43" fmla="*/ 1382146 w 2475005"/>
              <a:gd name="connsiteY43" fmla="*/ 1561967 h 1601150"/>
              <a:gd name="connsiteX44" fmla="*/ 1414289 w 2475005"/>
              <a:gd name="connsiteY44" fmla="*/ 1448255 h 1601150"/>
              <a:gd name="connsiteX45" fmla="*/ 1446432 w 2475005"/>
              <a:gd name="connsiteY45" fmla="*/ 1271139 h 1601150"/>
              <a:gd name="connsiteX46" fmla="*/ 1478575 w 2475005"/>
              <a:gd name="connsiteY46" fmla="*/ 1047967 h 1601150"/>
              <a:gd name="connsiteX47" fmla="*/ 1510718 w 2475005"/>
              <a:gd name="connsiteY47" fmla="*/ 800575 h 1601150"/>
              <a:gd name="connsiteX48" fmla="*/ 1542861 w 2475005"/>
              <a:gd name="connsiteY48" fmla="*/ 553182 h 1601150"/>
              <a:gd name="connsiteX49" fmla="*/ 1575004 w 2475005"/>
              <a:gd name="connsiteY49" fmla="*/ 330011 h 1601150"/>
              <a:gd name="connsiteX50" fmla="*/ 1607147 w 2475005"/>
              <a:gd name="connsiteY50" fmla="*/ 152895 h 1601150"/>
              <a:gd name="connsiteX51" fmla="*/ 1639290 w 2475005"/>
              <a:gd name="connsiteY51" fmla="*/ 39183 h 1601150"/>
              <a:gd name="connsiteX52" fmla="*/ 1671432 w 2475005"/>
              <a:gd name="connsiteY52" fmla="*/ 0 h 1601150"/>
              <a:gd name="connsiteX53" fmla="*/ 1703575 w 2475005"/>
              <a:gd name="connsiteY53" fmla="*/ 39183 h 1601150"/>
              <a:gd name="connsiteX54" fmla="*/ 1735718 w 2475005"/>
              <a:gd name="connsiteY54" fmla="*/ 152895 h 1601150"/>
              <a:gd name="connsiteX55" fmla="*/ 1767861 w 2475005"/>
              <a:gd name="connsiteY55" fmla="*/ 330011 h 1601150"/>
              <a:gd name="connsiteX56" fmla="*/ 1800004 w 2475005"/>
              <a:gd name="connsiteY56" fmla="*/ 553182 h 1601150"/>
              <a:gd name="connsiteX57" fmla="*/ 1832147 w 2475005"/>
              <a:gd name="connsiteY57" fmla="*/ 800575 h 1601150"/>
              <a:gd name="connsiteX58" fmla="*/ 1864290 w 2475005"/>
              <a:gd name="connsiteY58" fmla="*/ 1047967 h 1601150"/>
              <a:gd name="connsiteX59" fmla="*/ 1896433 w 2475005"/>
              <a:gd name="connsiteY59" fmla="*/ 1271139 h 1601150"/>
              <a:gd name="connsiteX60" fmla="*/ 1928576 w 2475005"/>
              <a:gd name="connsiteY60" fmla="*/ 1448255 h 1601150"/>
              <a:gd name="connsiteX61" fmla="*/ 1960719 w 2475005"/>
              <a:gd name="connsiteY61" fmla="*/ 1561967 h 1601150"/>
              <a:gd name="connsiteX62" fmla="*/ 1992861 w 2475005"/>
              <a:gd name="connsiteY62" fmla="*/ 1601150 h 1601150"/>
              <a:gd name="connsiteX63" fmla="*/ 2025005 w 2475005"/>
              <a:gd name="connsiteY63" fmla="*/ 1561967 h 1601150"/>
              <a:gd name="connsiteX64" fmla="*/ 2057147 w 2475005"/>
              <a:gd name="connsiteY64" fmla="*/ 1448255 h 1601150"/>
              <a:gd name="connsiteX65" fmla="*/ 2089290 w 2475005"/>
              <a:gd name="connsiteY65" fmla="*/ 1271139 h 1601150"/>
              <a:gd name="connsiteX66" fmla="*/ 2121433 w 2475005"/>
              <a:gd name="connsiteY66" fmla="*/ 1047967 h 1601150"/>
              <a:gd name="connsiteX67" fmla="*/ 2153576 w 2475005"/>
              <a:gd name="connsiteY67" fmla="*/ 800575 h 1601150"/>
              <a:gd name="connsiteX68" fmla="*/ 2185719 w 2475005"/>
              <a:gd name="connsiteY68" fmla="*/ 553182 h 1601150"/>
              <a:gd name="connsiteX69" fmla="*/ 2217862 w 2475005"/>
              <a:gd name="connsiteY69" fmla="*/ 330011 h 1601150"/>
              <a:gd name="connsiteX70" fmla="*/ 2250005 w 2475005"/>
              <a:gd name="connsiteY70" fmla="*/ 152895 h 1601150"/>
              <a:gd name="connsiteX71" fmla="*/ 2282148 w 2475005"/>
              <a:gd name="connsiteY71" fmla="*/ 39183 h 1601150"/>
              <a:gd name="connsiteX72" fmla="*/ 2314291 w 2475005"/>
              <a:gd name="connsiteY72" fmla="*/ 0 h 1601150"/>
              <a:gd name="connsiteX73" fmla="*/ 2346434 w 2475005"/>
              <a:gd name="connsiteY73" fmla="*/ 39183 h 1601150"/>
              <a:gd name="connsiteX74" fmla="*/ 2378577 w 2475005"/>
              <a:gd name="connsiteY74" fmla="*/ 152895 h 1601150"/>
              <a:gd name="connsiteX75" fmla="*/ 2410720 w 2475005"/>
              <a:gd name="connsiteY75" fmla="*/ 330011 h 1601150"/>
              <a:gd name="connsiteX76" fmla="*/ 2442863 w 2475005"/>
              <a:gd name="connsiteY76" fmla="*/ 553182 h 1601150"/>
              <a:gd name="connsiteX77" fmla="*/ 2475005 w 2475005"/>
              <a:gd name="connsiteY77" fmla="*/ 800575 h 1601150"/>
              <a:gd name="connsiteX0" fmla="*/ 0 w 2442862"/>
              <a:gd name="connsiteY0" fmla="*/ 1561967 h 1601150"/>
              <a:gd name="connsiteX1" fmla="*/ 32143 w 2442862"/>
              <a:gd name="connsiteY1" fmla="*/ 1601150 h 1601150"/>
              <a:gd name="connsiteX2" fmla="*/ 64286 w 2442862"/>
              <a:gd name="connsiteY2" fmla="*/ 1561967 h 1601150"/>
              <a:gd name="connsiteX3" fmla="*/ 96429 w 2442862"/>
              <a:gd name="connsiteY3" fmla="*/ 1448255 h 1601150"/>
              <a:gd name="connsiteX4" fmla="*/ 128572 w 2442862"/>
              <a:gd name="connsiteY4" fmla="*/ 1271139 h 1601150"/>
              <a:gd name="connsiteX5" fmla="*/ 160715 w 2442862"/>
              <a:gd name="connsiteY5" fmla="*/ 1047967 h 1601150"/>
              <a:gd name="connsiteX6" fmla="*/ 192858 w 2442862"/>
              <a:gd name="connsiteY6" fmla="*/ 800575 h 1601150"/>
              <a:gd name="connsiteX7" fmla="*/ 225000 w 2442862"/>
              <a:gd name="connsiteY7" fmla="*/ 553182 h 1601150"/>
              <a:gd name="connsiteX8" fmla="*/ 257144 w 2442862"/>
              <a:gd name="connsiteY8" fmla="*/ 330011 h 1601150"/>
              <a:gd name="connsiteX9" fmla="*/ 289287 w 2442862"/>
              <a:gd name="connsiteY9" fmla="*/ 152895 h 1601150"/>
              <a:gd name="connsiteX10" fmla="*/ 321429 w 2442862"/>
              <a:gd name="connsiteY10" fmla="*/ 39183 h 1601150"/>
              <a:gd name="connsiteX11" fmla="*/ 353572 w 2442862"/>
              <a:gd name="connsiteY11" fmla="*/ 0 h 1601150"/>
              <a:gd name="connsiteX12" fmla="*/ 385715 w 2442862"/>
              <a:gd name="connsiteY12" fmla="*/ 39183 h 1601150"/>
              <a:gd name="connsiteX13" fmla="*/ 417858 w 2442862"/>
              <a:gd name="connsiteY13" fmla="*/ 152895 h 1601150"/>
              <a:gd name="connsiteX14" fmla="*/ 450001 w 2442862"/>
              <a:gd name="connsiteY14" fmla="*/ 330011 h 1601150"/>
              <a:gd name="connsiteX15" fmla="*/ 482144 w 2442862"/>
              <a:gd name="connsiteY15" fmla="*/ 553182 h 1601150"/>
              <a:gd name="connsiteX16" fmla="*/ 514287 w 2442862"/>
              <a:gd name="connsiteY16" fmla="*/ 800575 h 1601150"/>
              <a:gd name="connsiteX17" fmla="*/ 546430 w 2442862"/>
              <a:gd name="connsiteY17" fmla="*/ 1047967 h 1601150"/>
              <a:gd name="connsiteX18" fmla="*/ 578573 w 2442862"/>
              <a:gd name="connsiteY18" fmla="*/ 1271139 h 1601150"/>
              <a:gd name="connsiteX19" fmla="*/ 610716 w 2442862"/>
              <a:gd name="connsiteY19" fmla="*/ 1448255 h 1601150"/>
              <a:gd name="connsiteX20" fmla="*/ 642859 w 2442862"/>
              <a:gd name="connsiteY20" fmla="*/ 1561967 h 1601150"/>
              <a:gd name="connsiteX21" fmla="*/ 675002 w 2442862"/>
              <a:gd name="connsiteY21" fmla="*/ 1601150 h 1601150"/>
              <a:gd name="connsiteX22" fmla="*/ 707145 w 2442862"/>
              <a:gd name="connsiteY22" fmla="*/ 1561967 h 1601150"/>
              <a:gd name="connsiteX23" fmla="*/ 739287 w 2442862"/>
              <a:gd name="connsiteY23" fmla="*/ 1448255 h 1601150"/>
              <a:gd name="connsiteX24" fmla="*/ 771431 w 2442862"/>
              <a:gd name="connsiteY24" fmla="*/ 1271139 h 1601150"/>
              <a:gd name="connsiteX25" fmla="*/ 803573 w 2442862"/>
              <a:gd name="connsiteY25" fmla="*/ 1047967 h 1601150"/>
              <a:gd name="connsiteX26" fmla="*/ 835716 w 2442862"/>
              <a:gd name="connsiteY26" fmla="*/ 800575 h 1601150"/>
              <a:gd name="connsiteX27" fmla="*/ 867859 w 2442862"/>
              <a:gd name="connsiteY27" fmla="*/ 553182 h 1601150"/>
              <a:gd name="connsiteX28" fmla="*/ 900002 w 2442862"/>
              <a:gd name="connsiteY28" fmla="*/ 330011 h 1601150"/>
              <a:gd name="connsiteX29" fmla="*/ 932145 w 2442862"/>
              <a:gd name="connsiteY29" fmla="*/ 152895 h 1601150"/>
              <a:gd name="connsiteX30" fmla="*/ 964288 w 2442862"/>
              <a:gd name="connsiteY30" fmla="*/ 39183 h 1601150"/>
              <a:gd name="connsiteX31" fmla="*/ 996431 w 2442862"/>
              <a:gd name="connsiteY31" fmla="*/ 0 h 1601150"/>
              <a:gd name="connsiteX32" fmla="*/ 1028574 w 2442862"/>
              <a:gd name="connsiteY32" fmla="*/ 39183 h 1601150"/>
              <a:gd name="connsiteX33" fmla="*/ 1060717 w 2442862"/>
              <a:gd name="connsiteY33" fmla="*/ 152895 h 1601150"/>
              <a:gd name="connsiteX34" fmla="*/ 1092860 w 2442862"/>
              <a:gd name="connsiteY34" fmla="*/ 330011 h 1601150"/>
              <a:gd name="connsiteX35" fmla="*/ 1125002 w 2442862"/>
              <a:gd name="connsiteY35" fmla="*/ 553182 h 1601150"/>
              <a:gd name="connsiteX36" fmla="*/ 1157145 w 2442862"/>
              <a:gd name="connsiteY36" fmla="*/ 800575 h 1601150"/>
              <a:gd name="connsiteX37" fmla="*/ 1189289 w 2442862"/>
              <a:gd name="connsiteY37" fmla="*/ 1047967 h 1601150"/>
              <a:gd name="connsiteX38" fmla="*/ 1221431 w 2442862"/>
              <a:gd name="connsiteY38" fmla="*/ 1271139 h 1601150"/>
              <a:gd name="connsiteX39" fmla="*/ 1253574 w 2442862"/>
              <a:gd name="connsiteY39" fmla="*/ 1448255 h 1601150"/>
              <a:gd name="connsiteX40" fmla="*/ 1285717 w 2442862"/>
              <a:gd name="connsiteY40" fmla="*/ 1561967 h 1601150"/>
              <a:gd name="connsiteX41" fmla="*/ 1317860 w 2442862"/>
              <a:gd name="connsiteY41" fmla="*/ 1601150 h 1601150"/>
              <a:gd name="connsiteX42" fmla="*/ 1350003 w 2442862"/>
              <a:gd name="connsiteY42" fmla="*/ 1561967 h 1601150"/>
              <a:gd name="connsiteX43" fmla="*/ 1382146 w 2442862"/>
              <a:gd name="connsiteY43" fmla="*/ 1448255 h 1601150"/>
              <a:gd name="connsiteX44" fmla="*/ 1414289 w 2442862"/>
              <a:gd name="connsiteY44" fmla="*/ 1271139 h 1601150"/>
              <a:gd name="connsiteX45" fmla="*/ 1446432 w 2442862"/>
              <a:gd name="connsiteY45" fmla="*/ 1047967 h 1601150"/>
              <a:gd name="connsiteX46" fmla="*/ 1478575 w 2442862"/>
              <a:gd name="connsiteY46" fmla="*/ 800575 h 1601150"/>
              <a:gd name="connsiteX47" fmla="*/ 1510718 w 2442862"/>
              <a:gd name="connsiteY47" fmla="*/ 553182 h 1601150"/>
              <a:gd name="connsiteX48" fmla="*/ 1542861 w 2442862"/>
              <a:gd name="connsiteY48" fmla="*/ 330011 h 1601150"/>
              <a:gd name="connsiteX49" fmla="*/ 1575004 w 2442862"/>
              <a:gd name="connsiteY49" fmla="*/ 152895 h 1601150"/>
              <a:gd name="connsiteX50" fmla="*/ 1607147 w 2442862"/>
              <a:gd name="connsiteY50" fmla="*/ 39183 h 1601150"/>
              <a:gd name="connsiteX51" fmla="*/ 1639289 w 2442862"/>
              <a:gd name="connsiteY51" fmla="*/ 0 h 1601150"/>
              <a:gd name="connsiteX52" fmla="*/ 1671432 w 2442862"/>
              <a:gd name="connsiteY52" fmla="*/ 39183 h 1601150"/>
              <a:gd name="connsiteX53" fmla="*/ 1703575 w 2442862"/>
              <a:gd name="connsiteY53" fmla="*/ 152895 h 1601150"/>
              <a:gd name="connsiteX54" fmla="*/ 1735718 w 2442862"/>
              <a:gd name="connsiteY54" fmla="*/ 330011 h 1601150"/>
              <a:gd name="connsiteX55" fmla="*/ 1767861 w 2442862"/>
              <a:gd name="connsiteY55" fmla="*/ 553182 h 1601150"/>
              <a:gd name="connsiteX56" fmla="*/ 1800004 w 2442862"/>
              <a:gd name="connsiteY56" fmla="*/ 800575 h 1601150"/>
              <a:gd name="connsiteX57" fmla="*/ 1832147 w 2442862"/>
              <a:gd name="connsiteY57" fmla="*/ 1047967 h 1601150"/>
              <a:gd name="connsiteX58" fmla="*/ 1864290 w 2442862"/>
              <a:gd name="connsiteY58" fmla="*/ 1271139 h 1601150"/>
              <a:gd name="connsiteX59" fmla="*/ 1896433 w 2442862"/>
              <a:gd name="connsiteY59" fmla="*/ 1448255 h 1601150"/>
              <a:gd name="connsiteX60" fmla="*/ 1928576 w 2442862"/>
              <a:gd name="connsiteY60" fmla="*/ 1561967 h 1601150"/>
              <a:gd name="connsiteX61" fmla="*/ 1960718 w 2442862"/>
              <a:gd name="connsiteY61" fmla="*/ 1601150 h 1601150"/>
              <a:gd name="connsiteX62" fmla="*/ 1992862 w 2442862"/>
              <a:gd name="connsiteY62" fmla="*/ 1561967 h 1601150"/>
              <a:gd name="connsiteX63" fmla="*/ 2025004 w 2442862"/>
              <a:gd name="connsiteY63" fmla="*/ 1448255 h 1601150"/>
              <a:gd name="connsiteX64" fmla="*/ 2057147 w 2442862"/>
              <a:gd name="connsiteY64" fmla="*/ 1271139 h 1601150"/>
              <a:gd name="connsiteX65" fmla="*/ 2089290 w 2442862"/>
              <a:gd name="connsiteY65" fmla="*/ 1047967 h 1601150"/>
              <a:gd name="connsiteX66" fmla="*/ 2121433 w 2442862"/>
              <a:gd name="connsiteY66" fmla="*/ 800575 h 1601150"/>
              <a:gd name="connsiteX67" fmla="*/ 2153576 w 2442862"/>
              <a:gd name="connsiteY67" fmla="*/ 553182 h 1601150"/>
              <a:gd name="connsiteX68" fmla="*/ 2185719 w 2442862"/>
              <a:gd name="connsiteY68" fmla="*/ 330011 h 1601150"/>
              <a:gd name="connsiteX69" fmla="*/ 2217862 w 2442862"/>
              <a:gd name="connsiteY69" fmla="*/ 152895 h 1601150"/>
              <a:gd name="connsiteX70" fmla="*/ 2250005 w 2442862"/>
              <a:gd name="connsiteY70" fmla="*/ 39183 h 1601150"/>
              <a:gd name="connsiteX71" fmla="*/ 2282148 w 2442862"/>
              <a:gd name="connsiteY71" fmla="*/ 0 h 1601150"/>
              <a:gd name="connsiteX72" fmla="*/ 2314291 w 2442862"/>
              <a:gd name="connsiteY72" fmla="*/ 39183 h 1601150"/>
              <a:gd name="connsiteX73" fmla="*/ 2346434 w 2442862"/>
              <a:gd name="connsiteY73" fmla="*/ 152895 h 1601150"/>
              <a:gd name="connsiteX74" fmla="*/ 2378577 w 2442862"/>
              <a:gd name="connsiteY74" fmla="*/ 330011 h 1601150"/>
              <a:gd name="connsiteX75" fmla="*/ 2410720 w 2442862"/>
              <a:gd name="connsiteY75" fmla="*/ 553182 h 1601150"/>
              <a:gd name="connsiteX76" fmla="*/ 2442862 w 2442862"/>
              <a:gd name="connsiteY76" fmla="*/ 800575 h 1601150"/>
              <a:gd name="connsiteX0" fmla="*/ 0 w 2410719"/>
              <a:gd name="connsiteY0" fmla="*/ 1601150 h 1601150"/>
              <a:gd name="connsiteX1" fmla="*/ 32143 w 2410719"/>
              <a:gd name="connsiteY1" fmla="*/ 1561967 h 1601150"/>
              <a:gd name="connsiteX2" fmla="*/ 64286 w 2410719"/>
              <a:gd name="connsiteY2" fmla="*/ 1448255 h 1601150"/>
              <a:gd name="connsiteX3" fmla="*/ 96429 w 2410719"/>
              <a:gd name="connsiteY3" fmla="*/ 1271139 h 1601150"/>
              <a:gd name="connsiteX4" fmla="*/ 128572 w 2410719"/>
              <a:gd name="connsiteY4" fmla="*/ 1047967 h 1601150"/>
              <a:gd name="connsiteX5" fmla="*/ 160715 w 2410719"/>
              <a:gd name="connsiteY5" fmla="*/ 800575 h 1601150"/>
              <a:gd name="connsiteX6" fmla="*/ 192857 w 2410719"/>
              <a:gd name="connsiteY6" fmla="*/ 553182 h 1601150"/>
              <a:gd name="connsiteX7" fmla="*/ 225001 w 2410719"/>
              <a:gd name="connsiteY7" fmla="*/ 330011 h 1601150"/>
              <a:gd name="connsiteX8" fmla="*/ 257144 w 2410719"/>
              <a:gd name="connsiteY8" fmla="*/ 152895 h 1601150"/>
              <a:gd name="connsiteX9" fmla="*/ 289286 w 2410719"/>
              <a:gd name="connsiteY9" fmla="*/ 39183 h 1601150"/>
              <a:gd name="connsiteX10" fmla="*/ 321429 w 2410719"/>
              <a:gd name="connsiteY10" fmla="*/ 0 h 1601150"/>
              <a:gd name="connsiteX11" fmla="*/ 353572 w 2410719"/>
              <a:gd name="connsiteY11" fmla="*/ 39183 h 1601150"/>
              <a:gd name="connsiteX12" fmla="*/ 385715 w 2410719"/>
              <a:gd name="connsiteY12" fmla="*/ 152895 h 1601150"/>
              <a:gd name="connsiteX13" fmla="*/ 417858 w 2410719"/>
              <a:gd name="connsiteY13" fmla="*/ 330011 h 1601150"/>
              <a:gd name="connsiteX14" fmla="*/ 450001 w 2410719"/>
              <a:gd name="connsiteY14" fmla="*/ 553182 h 1601150"/>
              <a:gd name="connsiteX15" fmla="*/ 482144 w 2410719"/>
              <a:gd name="connsiteY15" fmla="*/ 800575 h 1601150"/>
              <a:gd name="connsiteX16" fmla="*/ 514287 w 2410719"/>
              <a:gd name="connsiteY16" fmla="*/ 1047967 h 1601150"/>
              <a:gd name="connsiteX17" fmla="*/ 546430 w 2410719"/>
              <a:gd name="connsiteY17" fmla="*/ 1271139 h 1601150"/>
              <a:gd name="connsiteX18" fmla="*/ 578573 w 2410719"/>
              <a:gd name="connsiteY18" fmla="*/ 1448255 h 1601150"/>
              <a:gd name="connsiteX19" fmla="*/ 610716 w 2410719"/>
              <a:gd name="connsiteY19" fmla="*/ 1561967 h 1601150"/>
              <a:gd name="connsiteX20" fmla="*/ 642859 w 2410719"/>
              <a:gd name="connsiteY20" fmla="*/ 1601150 h 1601150"/>
              <a:gd name="connsiteX21" fmla="*/ 675002 w 2410719"/>
              <a:gd name="connsiteY21" fmla="*/ 1561967 h 1601150"/>
              <a:gd name="connsiteX22" fmla="*/ 707144 w 2410719"/>
              <a:gd name="connsiteY22" fmla="*/ 1448255 h 1601150"/>
              <a:gd name="connsiteX23" fmla="*/ 739288 w 2410719"/>
              <a:gd name="connsiteY23" fmla="*/ 1271139 h 1601150"/>
              <a:gd name="connsiteX24" fmla="*/ 771430 w 2410719"/>
              <a:gd name="connsiteY24" fmla="*/ 1047967 h 1601150"/>
              <a:gd name="connsiteX25" fmla="*/ 803573 w 2410719"/>
              <a:gd name="connsiteY25" fmla="*/ 800575 h 1601150"/>
              <a:gd name="connsiteX26" fmla="*/ 835716 w 2410719"/>
              <a:gd name="connsiteY26" fmla="*/ 553182 h 1601150"/>
              <a:gd name="connsiteX27" fmla="*/ 867859 w 2410719"/>
              <a:gd name="connsiteY27" fmla="*/ 330011 h 1601150"/>
              <a:gd name="connsiteX28" fmla="*/ 900002 w 2410719"/>
              <a:gd name="connsiteY28" fmla="*/ 152895 h 1601150"/>
              <a:gd name="connsiteX29" fmla="*/ 932145 w 2410719"/>
              <a:gd name="connsiteY29" fmla="*/ 39183 h 1601150"/>
              <a:gd name="connsiteX30" fmla="*/ 964288 w 2410719"/>
              <a:gd name="connsiteY30" fmla="*/ 0 h 1601150"/>
              <a:gd name="connsiteX31" fmla="*/ 996431 w 2410719"/>
              <a:gd name="connsiteY31" fmla="*/ 39183 h 1601150"/>
              <a:gd name="connsiteX32" fmla="*/ 1028574 w 2410719"/>
              <a:gd name="connsiteY32" fmla="*/ 152895 h 1601150"/>
              <a:gd name="connsiteX33" fmla="*/ 1060717 w 2410719"/>
              <a:gd name="connsiteY33" fmla="*/ 330011 h 1601150"/>
              <a:gd name="connsiteX34" fmla="*/ 1092859 w 2410719"/>
              <a:gd name="connsiteY34" fmla="*/ 553182 h 1601150"/>
              <a:gd name="connsiteX35" fmla="*/ 1125002 w 2410719"/>
              <a:gd name="connsiteY35" fmla="*/ 800575 h 1601150"/>
              <a:gd name="connsiteX36" fmla="*/ 1157146 w 2410719"/>
              <a:gd name="connsiteY36" fmla="*/ 1047967 h 1601150"/>
              <a:gd name="connsiteX37" fmla="*/ 1189288 w 2410719"/>
              <a:gd name="connsiteY37" fmla="*/ 1271139 h 1601150"/>
              <a:gd name="connsiteX38" fmla="*/ 1221431 w 2410719"/>
              <a:gd name="connsiteY38" fmla="*/ 1448255 h 1601150"/>
              <a:gd name="connsiteX39" fmla="*/ 1253574 w 2410719"/>
              <a:gd name="connsiteY39" fmla="*/ 1561967 h 1601150"/>
              <a:gd name="connsiteX40" fmla="*/ 1285717 w 2410719"/>
              <a:gd name="connsiteY40" fmla="*/ 1601150 h 1601150"/>
              <a:gd name="connsiteX41" fmla="*/ 1317860 w 2410719"/>
              <a:gd name="connsiteY41" fmla="*/ 1561967 h 1601150"/>
              <a:gd name="connsiteX42" fmla="*/ 1350003 w 2410719"/>
              <a:gd name="connsiteY42" fmla="*/ 1448255 h 1601150"/>
              <a:gd name="connsiteX43" fmla="*/ 1382146 w 2410719"/>
              <a:gd name="connsiteY43" fmla="*/ 1271139 h 1601150"/>
              <a:gd name="connsiteX44" fmla="*/ 1414289 w 2410719"/>
              <a:gd name="connsiteY44" fmla="*/ 1047967 h 1601150"/>
              <a:gd name="connsiteX45" fmla="*/ 1446432 w 2410719"/>
              <a:gd name="connsiteY45" fmla="*/ 800575 h 1601150"/>
              <a:gd name="connsiteX46" fmla="*/ 1478575 w 2410719"/>
              <a:gd name="connsiteY46" fmla="*/ 553182 h 1601150"/>
              <a:gd name="connsiteX47" fmla="*/ 1510718 w 2410719"/>
              <a:gd name="connsiteY47" fmla="*/ 330011 h 1601150"/>
              <a:gd name="connsiteX48" fmla="*/ 1542861 w 2410719"/>
              <a:gd name="connsiteY48" fmla="*/ 152895 h 1601150"/>
              <a:gd name="connsiteX49" fmla="*/ 1575004 w 2410719"/>
              <a:gd name="connsiteY49" fmla="*/ 39183 h 1601150"/>
              <a:gd name="connsiteX50" fmla="*/ 1607146 w 2410719"/>
              <a:gd name="connsiteY50" fmla="*/ 0 h 1601150"/>
              <a:gd name="connsiteX51" fmla="*/ 1639289 w 2410719"/>
              <a:gd name="connsiteY51" fmla="*/ 39183 h 1601150"/>
              <a:gd name="connsiteX52" fmla="*/ 1671432 w 2410719"/>
              <a:gd name="connsiteY52" fmla="*/ 152895 h 1601150"/>
              <a:gd name="connsiteX53" fmla="*/ 1703575 w 2410719"/>
              <a:gd name="connsiteY53" fmla="*/ 330011 h 1601150"/>
              <a:gd name="connsiteX54" fmla="*/ 1735718 w 2410719"/>
              <a:gd name="connsiteY54" fmla="*/ 553182 h 1601150"/>
              <a:gd name="connsiteX55" fmla="*/ 1767861 w 2410719"/>
              <a:gd name="connsiteY55" fmla="*/ 800575 h 1601150"/>
              <a:gd name="connsiteX56" fmla="*/ 1800004 w 2410719"/>
              <a:gd name="connsiteY56" fmla="*/ 1047967 h 1601150"/>
              <a:gd name="connsiteX57" fmla="*/ 1832147 w 2410719"/>
              <a:gd name="connsiteY57" fmla="*/ 1271139 h 1601150"/>
              <a:gd name="connsiteX58" fmla="*/ 1864290 w 2410719"/>
              <a:gd name="connsiteY58" fmla="*/ 1448255 h 1601150"/>
              <a:gd name="connsiteX59" fmla="*/ 1896433 w 2410719"/>
              <a:gd name="connsiteY59" fmla="*/ 1561967 h 1601150"/>
              <a:gd name="connsiteX60" fmla="*/ 1928575 w 2410719"/>
              <a:gd name="connsiteY60" fmla="*/ 1601150 h 1601150"/>
              <a:gd name="connsiteX61" fmla="*/ 1960719 w 2410719"/>
              <a:gd name="connsiteY61" fmla="*/ 1561967 h 1601150"/>
              <a:gd name="connsiteX62" fmla="*/ 1992861 w 2410719"/>
              <a:gd name="connsiteY62" fmla="*/ 1448255 h 1601150"/>
              <a:gd name="connsiteX63" fmla="*/ 2025004 w 2410719"/>
              <a:gd name="connsiteY63" fmla="*/ 1271139 h 1601150"/>
              <a:gd name="connsiteX64" fmla="*/ 2057147 w 2410719"/>
              <a:gd name="connsiteY64" fmla="*/ 1047967 h 1601150"/>
              <a:gd name="connsiteX65" fmla="*/ 2089290 w 2410719"/>
              <a:gd name="connsiteY65" fmla="*/ 800575 h 1601150"/>
              <a:gd name="connsiteX66" fmla="*/ 2121433 w 2410719"/>
              <a:gd name="connsiteY66" fmla="*/ 553182 h 1601150"/>
              <a:gd name="connsiteX67" fmla="*/ 2153576 w 2410719"/>
              <a:gd name="connsiteY67" fmla="*/ 330011 h 1601150"/>
              <a:gd name="connsiteX68" fmla="*/ 2185719 w 2410719"/>
              <a:gd name="connsiteY68" fmla="*/ 152895 h 1601150"/>
              <a:gd name="connsiteX69" fmla="*/ 2217862 w 2410719"/>
              <a:gd name="connsiteY69" fmla="*/ 39183 h 1601150"/>
              <a:gd name="connsiteX70" fmla="*/ 2250005 w 2410719"/>
              <a:gd name="connsiteY70" fmla="*/ 0 h 1601150"/>
              <a:gd name="connsiteX71" fmla="*/ 2282148 w 2410719"/>
              <a:gd name="connsiteY71" fmla="*/ 39183 h 1601150"/>
              <a:gd name="connsiteX72" fmla="*/ 2314291 w 2410719"/>
              <a:gd name="connsiteY72" fmla="*/ 152895 h 1601150"/>
              <a:gd name="connsiteX73" fmla="*/ 2346434 w 2410719"/>
              <a:gd name="connsiteY73" fmla="*/ 330011 h 1601150"/>
              <a:gd name="connsiteX74" fmla="*/ 2378577 w 2410719"/>
              <a:gd name="connsiteY74" fmla="*/ 553182 h 1601150"/>
              <a:gd name="connsiteX75" fmla="*/ 2410719 w 2410719"/>
              <a:gd name="connsiteY75" fmla="*/ 800575 h 1601150"/>
              <a:gd name="connsiteX0" fmla="*/ 0 w 2378576"/>
              <a:gd name="connsiteY0" fmla="*/ 1561967 h 1601150"/>
              <a:gd name="connsiteX1" fmla="*/ 32143 w 2378576"/>
              <a:gd name="connsiteY1" fmla="*/ 1448255 h 1601150"/>
              <a:gd name="connsiteX2" fmla="*/ 64286 w 2378576"/>
              <a:gd name="connsiteY2" fmla="*/ 1271139 h 1601150"/>
              <a:gd name="connsiteX3" fmla="*/ 96429 w 2378576"/>
              <a:gd name="connsiteY3" fmla="*/ 1047967 h 1601150"/>
              <a:gd name="connsiteX4" fmla="*/ 128572 w 2378576"/>
              <a:gd name="connsiteY4" fmla="*/ 800575 h 1601150"/>
              <a:gd name="connsiteX5" fmla="*/ 160714 w 2378576"/>
              <a:gd name="connsiteY5" fmla="*/ 553182 h 1601150"/>
              <a:gd name="connsiteX6" fmla="*/ 192858 w 2378576"/>
              <a:gd name="connsiteY6" fmla="*/ 330011 h 1601150"/>
              <a:gd name="connsiteX7" fmla="*/ 225001 w 2378576"/>
              <a:gd name="connsiteY7" fmla="*/ 152895 h 1601150"/>
              <a:gd name="connsiteX8" fmla="*/ 257143 w 2378576"/>
              <a:gd name="connsiteY8" fmla="*/ 39183 h 1601150"/>
              <a:gd name="connsiteX9" fmla="*/ 289286 w 2378576"/>
              <a:gd name="connsiteY9" fmla="*/ 0 h 1601150"/>
              <a:gd name="connsiteX10" fmla="*/ 321429 w 2378576"/>
              <a:gd name="connsiteY10" fmla="*/ 39183 h 1601150"/>
              <a:gd name="connsiteX11" fmla="*/ 353572 w 2378576"/>
              <a:gd name="connsiteY11" fmla="*/ 152895 h 1601150"/>
              <a:gd name="connsiteX12" fmla="*/ 385715 w 2378576"/>
              <a:gd name="connsiteY12" fmla="*/ 330011 h 1601150"/>
              <a:gd name="connsiteX13" fmla="*/ 417858 w 2378576"/>
              <a:gd name="connsiteY13" fmla="*/ 553182 h 1601150"/>
              <a:gd name="connsiteX14" fmla="*/ 450001 w 2378576"/>
              <a:gd name="connsiteY14" fmla="*/ 800575 h 1601150"/>
              <a:gd name="connsiteX15" fmla="*/ 482144 w 2378576"/>
              <a:gd name="connsiteY15" fmla="*/ 1047967 h 1601150"/>
              <a:gd name="connsiteX16" fmla="*/ 514287 w 2378576"/>
              <a:gd name="connsiteY16" fmla="*/ 1271139 h 1601150"/>
              <a:gd name="connsiteX17" fmla="*/ 546430 w 2378576"/>
              <a:gd name="connsiteY17" fmla="*/ 1448255 h 1601150"/>
              <a:gd name="connsiteX18" fmla="*/ 578573 w 2378576"/>
              <a:gd name="connsiteY18" fmla="*/ 1561967 h 1601150"/>
              <a:gd name="connsiteX19" fmla="*/ 610716 w 2378576"/>
              <a:gd name="connsiteY19" fmla="*/ 1601150 h 1601150"/>
              <a:gd name="connsiteX20" fmla="*/ 642859 w 2378576"/>
              <a:gd name="connsiteY20" fmla="*/ 1561967 h 1601150"/>
              <a:gd name="connsiteX21" fmla="*/ 675001 w 2378576"/>
              <a:gd name="connsiteY21" fmla="*/ 1448255 h 1601150"/>
              <a:gd name="connsiteX22" fmla="*/ 707145 w 2378576"/>
              <a:gd name="connsiteY22" fmla="*/ 1271139 h 1601150"/>
              <a:gd name="connsiteX23" fmla="*/ 739287 w 2378576"/>
              <a:gd name="connsiteY23" fmla="*/ 1047967 h 1601150"/>
              <a:gd name="connsiteX24" fmla="*/ 771430 w 2378576"/>
              <a:gd name="connsiteY24" fmla="*/ 800575 h 1601150"/>
              <a:gd name="connsiteX25" fmla="*/ 803573 w 2378576"/>
              <a:gd name="connsiteY25" fmla="*/ 553182 h 1601150"/>
              <a:gd name="connsiteX26" fmla="*/ 835716 w 2378576"/>
              <a:gd name="connsiteY26" fmla="*/ 330011 h 1601150"/>
              <a:gd name="connsiteX27" fmla="*/ 867859 w 2378576"/>
              <a:gd name="connsiteY27" fmla="*/ 152895 h 1601150"/>
              <a:gd name="connsiteX28" fmla="*/ 900002 w 2378576"/>
              <a:gd name="connsiteY28" fmla="*/ 39183 h 1601150"/>
              <a:gd name="connsiteX29" fmla="*/ 932145 w 2378576"/>
              <a:gd name="connsiteY29" fmla="*/ 0 h 1601150"/>
              <a:gd name="connsiteX30" fmla="*/ 964288 w 2378576"/>
              <a:gd name="connsiteY30" fmla="*/ 39183 h 1601150"/>
              <a:gd name="connsiteX31" fmla="*/ 996431 w 2378576"/>
              <a:gd name="connsiteY31" fmla="*/ 152895 h 1601150"/>
              <a:gd name="connsiteX32" fmla="*/ 1028574 w 2378576"/>
              <a:gd name="connsiteY32" fmla="*/ 330011 h 1601150"/>
              <a:gd name="connsiteX33" fmla="*/ 1060716 w 2378576"/>
              <a:gd name="connsiteY33" fmla="*/ 553182 h 1601150"/>
              <a:gd name="connsiteX34" fmla="*/ 1092859 w 2378576"/>
              <a:gd name="connsiteY34" fmla="*/ 800575 h 1601150"/>
              <a:gd name="connsiteX35" fmla="*/ 1125003 w 2378576"/>
              <a:gd name="connsiteY35" fmla="*/ 1047967 h 1601150"/>
              <a:gd name="connsiteX36" fmla="*/ 1157145 w 2378576"/>
              <a:gd name="connsiteY36" fmla="*/ 1271139 h 1601150"/>
              <a:gd name="connsiteX37" fmla="*/ 1189288 w 2378576"/>
              <a:gd name="connsiteY37" fmla="*/ 1448255 h 1601150"/>
              <a:gd name="connsiteX38" fmla="*/ 1221431 w 2378576"/>
              <a:gd name="connsiteY38" fmla="*/ 1561967 h 1601150"/>
              <a:gd name="connsiteX39" fmla="*/ 1253574 w 2378576"/>
              <a:gd name="connsiteY39" fmla="*/ 1601150 h 1601150"/>
              <a:gd name="connsiteX40" fmla="*/ 1285717 w 2378576"/>
              <a:gd name="connsiteY40" fmla="*/ 1561967 h 1601150"/>
              <a:gd name="connsiteX41" fmla="*/ 1317860 w 2378576"/>
              <a:gd name="connsiteY41" fmla="*/ 1448255 h 1601150"/>
              <a:gd name="connsiteX42" fmla="*/ 1350003 w 2378576"/>
              <a:gd name="connsiteY42" fmla="*/ 1271139 h 1601150"/>
              <a:gd name="connsiteX43" fmla="*/ 1382146 w 2378576"/>
              <a:gd name="connsiteY43" fmla="*/ 1047967 h 1601150"/>
              <a:gd name="connsiteX44" fmla="*/ 1414289 w 2378576"/>
              <a:gd name="connsiteY44" fmla="*/ 800575 h 1601150"/>
              <a:gd name="connsiteX45" fmla="*/ 1446432 w 2378576"/>
              <a:gd name="connsiteY45" fmla="*/ 553182 h 1601150"/>
              <a:gd name="connsiteX46" fmla="*/ 1478575 w 2378576"/>
              <a:gd name="connsiteY46" fmla="*/ 330011 h 1601150"/>
              <a:gd name="connsiteX47" fmla="*/ 1510718 w 2378576"/>
              <a:gd name="connsiteY47" fmla="*/ 152895 h 1601150"/>
              <a:gd name="connsiteX48" fmla="*/ 1542861 w 2378576"/>
              <a:gd name="connsiteY48" fmla="*/ 39183 h 1601150"/>
              <a:gd name="connsiteX49" fmla="*/ 1575003 w 2378576"/>
              <a:gd name="connsiteY49" fmla="*/ 0 h 1601150"/>
              <a:gd name="connsiteX50" fmla="*/ 1607146 w 2378576"/>
              <a:gd name="connsiteY50" fmla="*/ 39183 h 1601150"/>
              <a:gd name="connsiteX51" fmla="*/ 1639289 w 2378576"/>
              <a:gd name="connsiteY51" fmla="*/ 152895 h 1601150"/>
              <a:gd name="connsiteX52" fmla="*/ 1671432 w 2378576"/>
              <a:gd name="connsiteY52" fmla="*/ 330011 h 1601150"/>
              <a:gd name="connsiteX53" fmla="*/ 1703575 w 2378576"/>
              <a:gd name="connsiteY53" fmla="*/ 553182 h 1601150"/>
              <a:gd name="connsiteX54" fmla="*/ 1735718 w 2378576"/>
              <a:gd name="connsiteY54" fmla="*/ 800575 h 1601150"/>
              <a:gd name="connsiteX55" fmla="*/ 1767861 w 2378576"/>
              <a:gd name="connsiteY55" fmla="*/ 1047967 h 1601150"/>
              <a:gd name="connsiteX56" fmla="*/ 1800004 w 2378576"/>
              <a:gd name="connsiteY56" fmla="*/ 1271139 h 1601150"/>
              <a:gd name="connsiteX57" fmla="*/ 1832147 w 2378576"/>
              <a:gd name="connsiteY57" fmla="*/ 1448255 h 1601150"/>
              <a:gd name="connsiteX58" fmla="*/ 1864290 w 2378576"/>
              <a:gd name="connsiteY58" fmla="*/ 1561967 h 1601150"/>
              <a:gd name="connsiteX59" fmla="*/ 1896432 w 2378576"/>
              <a:gd name="connsiteY59" fmla="*/ 1601150 h 1601150"/>
              <a:gd name="connsiteX60" fmla="*/ 1928576 w 2378576"/>
              <a:gd name="connsiteY60" fmla="*/ 1561967 h 1601150"/>
              <a:gd name="connsiteX61" fmla="*/ 1960718 w 2378576"/>
              <a:gd name="connsiteY61" fmla="*/ 1448255 h 1601150"/>
              <a:gd name="connsiteX62" fmla="*/ 1992861 w 2378576"/>
              <a:gd name="connsiteY62" fmla="*/ 1271139 h 1601150"/>
              <a:gd name="connsiteX63" fmla="*/ 2025004 w 2378576"/>
              <a:gd name="connsiteY63" fmla="*/ 1047967 h 1601150"/>
              <a:gd name="connsiteX64" fmla="*/ 2057147 w 2378576"/>
              <a:gd name="connsiteY64" fmla="*/ 800575 h 1601150"/>
              <a:gd name="connsiteX65" fmla="*/ 2089290 w 2378576"/>
              <a:gd name="connsiteY65" fmla="*/ 553182 h 1601150"/>
              <a:gd name="connsiteX66" fmla="*/ 2121433 w 2378576"/>
              <a:gd name="connsiteY66" fmla="*/ 330011 h 1601150"/>
              <a:gd name="connsiteX67" fmla="*/ 2153576 w 2378576"/>
              <a:gd name="connsiteY67" fmla="*/ 152895 h 1601150"/>
              <a:gd name="connsiteX68" fmla="*/ 2185719 w 2378576"/>
              <a:gd name="connsiteY68" fmla="*/ 39183 h 1601150"/>
              <a:gd name="connsiteX69" fmla="*/ 2217862 w 2378576"/>
              <a:gd name="connsiteY69" fmla="*/ 0 h 1601150"/>
              <a:gd name="connsiteX70" fmla="*/ 2250005 w 2378576"/>
              <a:gd name="connsiteY70" fmla="*/ 39183 h 1601150"/>
              <a:gd name="connsiteX71" fmla="*/ 2282148 w 2378576"/>
              <a:gd name="connsiteY71" fmla="*/ 152895 h 1601150"/>
              <a:gd name="connsiteX72" fmla="*/ 2314291 w 2378576"/>
              <a:gd name="connsiteY72" fmla="*/ 330011 h 1601150"/>
              <a:gd name="connsiteX73" fmla="*/ 2346434 w 2378576"/>
              <a:gd name="connsiteY73" fmla="*/ 553182 h 1601150"/>
              <a:gd name="connsiteX74" fmla="*/ 2378576 w 2378576"/>
              <a:gd name="connsiteY74" fmla="*/ 800575 h 1601150"/>
              <a:gd name="connsiteX0" fmla="*/ 0 w 2346433"/>
              <a:gd name="connsiteY0" fmla="*/ 1448255 h 1601150"/>
              <a:gd name="connsiteX1" fmla="*/ 32143 w 2346433"/>
              <a:gd name="connsiteY1" fmla="*/ 1271139 h 1601150"/>
              <a:gd name="connsiteX2" fmla="*/ 64286 w 2346433"/>
              <a:gd name="connsiteY2" fmla="*/ 1047967 h 1601150"/>
              <a:gd name="connsiteX3" fmla="*/ 96429 w 2346433"/>
              <a:gd name="connsiteY3" fmla="*/ 800575 h 1601150"/>
              <a:gd name="connsiteX4" fmla="*/ 128571 w 2346433"/>
              <a:gd name="connsiteY4" fmla="*/ 553182 h 1601150"/>
              <a:gd name="connsiteX5" fmla="*/ 160715 w 2346433"/>
              <a:gd name="connsiteY5" fmla="*/ 330011 h 1601150"/>
              <a:gd name="connsiteX6" fmla="*/ 192858 w 2346433"/>
              <a:gd name="connsiteY6" fmla="*/ 152895 h 1601150"/>
              <a:gd name="connsiteX7" fmla="*/ 225000 w 2346433"/>
              <a:gd name="connsiteY7" fmla="*/ 39183 h 1601150"/>
              <a:gd name="connsiteX8" fmla="*/ 257143 w 2346433"/>
              <a:gd name="connsiteY8" fmla="*/ 0 h 1601150"/>
              <a:gd name="connsiteX9" fmla="*/ 289286 w 2346433"/>
              <a:gd name="connsiteY9" fmla="*/ 39183 h 1601150"/>
              <a:gd name="connsiteX10" fmla="*/ 321429 w 2346433"/>
              <a:gd name="connsiteY10" fmla="*/ 152895 h 1601150"/>
              <a:gd name="connsiteX11" fmla="*/ 353572 w 2346433"/>
              <a:gd name="connsiteY11" fmla="*/ 330011 h 1601150"/>
              <a:gd name="connsiteX12" fmla="*/ 385715 w 2346433"/>
              <a:gd name="connsiteY12" fmla="*/ 553182 h 1601150"/>
              <a:gd name="connsiteX13" fmla="*/ 417858 w 2346433"/>
              <a:gd name="connsiteY13" fmla="*/ 800575 h 1601150"/>
              <a:gd name="connsiteX14" fmla="*/ 450001 w 2346433"/>
              <a:gd name="connsiteY14" fmla="*/ 1047967 h 1601150"/>
              <a:gd name="connsiteX15" fmla="*/ 482144 w 2346433"/>
              <a:gd name="connsiteY15" fmla="*/ 1271139 h 1601150"/>
              <a:gd name="connsiteX16" fmla="*/ 514287 w 2346433"/>
              <a:gd name="connsiteY16" fmla="*/ 1448255 h 1601150"/>
              <a:gd name="connsiteX17" fmla="*/ 546430 w 2346433"/>
              <a:gd name="connsiteY17" fmla="*/ 1561967 h 1601150"/>
              <a:gd name="connsiteX18" fmla="*/ 578573 w 2346433"/>
              <a:gd name="connsiteY18" fmla="*/ 1601150 h 1601150"/>
              <a:gd name="connsiteX19" fmla="*/ 610716 w 2346433"/>
              <a:gd name="connsiteY19" fmla="*/ 1561967 h 1601150"/>
              <a:gd name="connsiteX20" fmla="*/ 642858 w 2346433"/>
              <a:gd name="connsiteY20" fmla="*/ 1448255 h 1601150"/>
              <a:gd name="connsiteX21" fmla="*/ 675002 w 2346433"/>
              <a:gd name="connsiteY21" fmla="*/ 1271139 h 1601150"/>
              <a:gd name="connsiteX22" fmla="*/ 707144 w 2346433"/>
              <a:gd name="connsiteY22" fmla="*/ 1047967 h 1601150"/>
              <a:gd name="connsiteX23" fmla="*/ 739287 w 2346433"/>
              <a:gd name="connsiteY23" fmla="*/ 800575 h 1601150"/>
              <a:gd name="connsiteX24" fmla="*/ 771430 w 2346433"/>
              <a:gd name="connsiteY24" fmla="*/ 553182 h 1601150"/>
              <a:gd name="connsiteX25" fmla="*/ 803573 w 2346433"/>
              <a:gd name="connsiteY25" fmla="*/ 330011 h 1601150"/>
              <a:gd name="connsiteX26" fmla="*/ 835716 w 2346433"/>
              <a:gd name="connsiteY26" fmla="*/ 152895 h 1601150"/>
              <a:gd name="connsiteX27" fmla="*/ 867859 w 2346433"/>
              <a:gd name="connsiteY27" fmla="*/ 39183 h 1601150"/>
              <a:gd name="connsiteX28" fmla="*/ 900002 w 2346433"/>
              <a:gd name="connsiteY28" fmla="*/ 0 h 1601150"/>
              <a:gd name="connsiteX29" fmla="*/ 932145 w 2346433"/>
              <a:gd name="connsiteY29" fmla="*/ 39183 h 1601150"/>
              <a:gd name="connsiteX30" fmla="*/ 964288 w 2346433"/>
              <a:gd name="connsiteY30" fmla="*/ 152895 h 1601150"/>
              <a:gd name="connsiteX31" fmla="*/ 996431 w 2346433"/>
              <a:gd name="connsiteY31" fmla="*/ 330011 h 1601150"/>
              <a:gd name="connsiteX32" fmla="*/ 1028573 w 2346433"/>
              <a:gd name="connsiteY32" fmla="*/ 553182 h 1601150"/>
              <a:gd name="connsiteX33" fmla="*/ 1060716 w 2346433"/>
              <a:gd name="connsiteY33" fmla="*/ 800575 h 1601150"/>
              <a:gd name="connsiteX34" fmla="*/ 1092860 w 2346433"/>
              <a:gd name="connsiteY34" fmla="*/ 1047967 h 1601150"/>
              <a:gd name="connsiteX35" fmla="*/ 1125002 w 2346433"/>
              <a:gd name="connsiteY35" fmla="*/ 1271139 h 1601150"/>
              <a:gd name="connsiteX36" fmla="*/ 1157145 w 2346433"/>
              <a:gd name="connsiteY36" fmla="*/ 1448255 h 1601150"/>
              <a:gd name="connsiteX37" fmla="*/ 1189288 w 2346433"/>
              <a:gd name="connsiteY37" fmla="*/ 1561967 h 1601150"/>
              <a:gd name="connsiteX38" fmla="*/ 1221431 w 2346433"/>
              <a:gd name="connsiteY38" fmla="*/ 1601150 h 1601150"/>
              <a:gd name="connsiteX39" fmla="*/ 1253574 w 2346433"/>
              <a:gd name="connsiteY39" fmla="*/ 1561967 h 1601150"/>
              <a:gd name="connsiteX40" fmla="*/ 1285717 w 2346433"/>
              <a:gd name="connsiteY40" fmla="*/ 1448255 h 1601150"/>
              <a:gd name="connsiteX41" fmla="*/ 1317860 w 2346433"/>
              <a:gd name="connsiteY41" fmla="*/ 1271139 h 1601150"/>
              <a:gd name="connsiteX42" fmla="*/ 1350003 w 2346433"/>
              <a:gd name="connsiteY42" fmla="*/ 1047967 h 1601150"/>
              <a:gd name="connsiteX43" fmla="*/ 1382146 w 2346433"/>
              <a:gd name="connsiteY43" fmla="*/ 800575 h 1601150"/>
              <a:gd name="connsiteX44" fmla="*/ 1414289 w 2346433"/>
              <a:gd name="connsiteY44" fmla="*/ 553182 h 1601150"/>
              <a:gd name="connsiteX45" fmla="*/ 1446432 w 2346433"/>
              <a:gd name="connsiteY45" fmla="*/ 330011 h 1601150"/>
              <a:gd name="connsiteX46" fmla="*/ 1478575 w 2346433"/>
              <a:gd name="connsiteY46" fmla="*/ 152895 h 1601150"/>
              <a:gd name="connsiteX47" fmla="*/ 1510718 w 2346433"/>
              <a:gd name="connsiteY47" fmla="*/ 39183 h 1601150"/>
              <a:gd name="connsiteX48" fmla="*/ 1542860 w 2346433"/>
              <a:gd name="connsiteY48" fmla="*/ 0 h 1601150"/>
              <a:gd name="connsiteX49" fmla="*/ 1575003 w 2346433"/>
              <a:gd name="connsiteY49" fmla="*/ 39183 h 1601150"/>
              <a:gd name="connsiteX50" fmla="*/ 1607146 w 2346433"/>
              <a:gd name="connsiteY50" fmla="*/ 152895 h 1601150"/>
              <a:gd name="connsiteX51" fmla="*/ 1639289 w 2346433"/>
              <a:gd name="connsiteY51" fmla="*/ 330011 h 1601150"/>
              <a:gd name="connsiteX52" fmla="*/ 1671432 w 2346433"/>
              <a:gd name="connsiteY52" fmla="*/ 553182 h 1601150"/>
              <a:gd name="connsiteX53" fmla="*/ 1703575 w 2346433"/>
              <a:gd name="connsiteY53" fmla="*/ 800575 h 1601150"/>
              <a:gd name="connsiteX54" fmla="*/ 1735718 w 2346433"/>
              <a:gd name="connsiteY54" fmla="*/ 1047967 h 1601150"/>
              <a:gd name="connsiteX55" fmla="*/ 1767861 w 2346433"/>
              <a:gd name="connsiteY55" fmla="*/ 1271139 h 1601150"/>
              <a:gd name="connsiteX56" fmla="*/ 1800004 w 2346433"/>
              <a:gd name="connsiteY56" fmla="*/ 1448255 h 1601150"/>
              <a:gd name="connsiteX57" fmla="*/ 1832147 w 2346433"/>
              <a:gd name="connsiteY57" fmla="*/ 1561967 h 1601150"/>
              <a:gd name="connsiteX58" fmla="*/ 1864289 w 2346433"/>
              <a:gd name="connsiteY58" fmla="*/ 1601150 h 1601150"/>
              <a:gd name="connsiteX59" fmla="*/ 1896433 w 2346433"/>
              <a:gd name="connsiteY59" fmla="*/ 1561967 h 1601150"/>
              <a:gd name="connsiteX60" fmla="*/ 1928575 w 2346433"/>
              <a:gd name="connsiteY60" fmla="*/ 1448255 h 1601150"/>
              <a:gd name="connsiteX61" fmla="*/ 1960718 w 2346433"/>
              <a:gd name="connsiteY61" fmla="*/ 1271139 h 1601150"/>
              <a:gd name="connsiteX62" fmla="*/ 1992861 w 2346433"/>
              <a:gd name="connsiteY62" fmla="*/ 1047967 h 1601150"/>
              <a:gd name="connsiteX63" fmla="*/ 2025004 w 2346433"/>
              <a:gd name="connsiteY63" fmla="*/ 800575 h 1601150"/>
              <a:gd name="connsiteX64" fmla="*/ 2057147 w 2346433"/>
              <a:gd name="connsiteY64" fmla="*/ 553182 h 1601150"/>
              <a:gd name="connsiteX65" fmla="*/ 2089290 w 2346433"/>
              <a:gd name="connsiteY65" fmla="*/ 330011 h 1601150"/>
              <a:gd name="connsiteX66" fmla="*/ 2121433 w 2346433"/>
              <a:gd name="connsiteY66" fmla="*/ 152895 h 1601150"/>
              <a:gd name="connsiteX67" fmla="*/ 2153576 w 2346433"/>
              <a:gd name="connsiteY67" fmla="*/ 39183 h 1601150"/>
              <a:gd name="connsiteX68" fmla="*/ 2185719 w 2346433"/>
              <a:gd name="connsiteY68" fmla="*/ 0 h 1601150"/>
              <a:gd name="connsiteX69" fmla="*/ 2217862 w 2346433"/>
              <a:gd name="connsiteY69" fmla="*/ 39183 h 1601150"/>
              <a:gd name="connsiteX70" fmla="*/ 2250005 w 2346433"/>
              <a:gd name="connsiteY70" fmla="*/ 152895 h 1601150"/>
              <a:gd name="connsiteX71" fmla="*/ 2282148 w 2346433"/>
              <a:gd name="connsiteY71" fmla="*/ 330011 h 1601150"/>
              <a:gd name="connsiteX72" fmla="*/ 2314291 w 2346433"/>
              <a:gd name="connsiteY72" fmla="*/ 553182 h 1601150"/>
              <a:gd name="connsiteX73" fmla="*/ 2346433 w 2346433"/>
              <a:gd name="connsiteY73" fmla="*/ 800575 h 1601150"/>
              <a:gd name="connsiteX0" fmla="*/ 0 w 2314290"/>
              <a:gd name="connsiteY0" fmla="*/ 1271139 h 1601150"/>
              <a:gd name="connsiteX1" fmla="*/ 32143 w 2314290"/>
              <a:gd name="connsiteY1" fmla="*/ 1047967 h 1601150"/>
              <a:gd name="connsiteX2" fmla="*/ 64286 w 2314290"/>
              <a:gd name="connsiteY2" fmla="*/ 800575 h 1601150"/>
              <a:gd name="connsiteX3" fmla="*/ 96428 w 2314290"/>
              <a:gd name="connsiteY3" fmla="*/ 553182 h 1601150"/>
              <a:gd name="connsiteX4" fmla="*/ 128572 w 2314290"/>
              <a:gd name="connsiteY4" fmla="*/ 330011 h 1601150"/>
              <a:gd name="connsiteX5" fmla="*/ 160715 w 2314290"/>
              <a:gd name="connsiteY5" fmla="*/ 152895 h 1601150"/>
              <a:gd name="connsiteX6" fmla="*/ 192857 w 2314290"/>
              <a:gd name="connsiteY6" fmla="*/ 39183 h 1601150"/>
              <a:gd name="connsiteX7" fmla="*/ 225000 w 2314290"/>
              <a:gd name="connsiteY7" fmla="*/ 0 h 1601150"/>
              <a:gd name="connsiteX8" fmla="*/ 257143 w 2314290"/>
              <a:gd name="connsiteY8" fmla="*/ 39183 h 1601150"/>
              <a:gd name="connsiteX9" fmla="*/ 289286 w 2314290"/>
              <a:gd name="connsiteY9" fmla="*/ 152895 h 1601150"/>
              <a:gd name="connsiteX10" fmla="*/ 321429 w 2314290"/>
              <a:gd name="connsiteY10" fmla="*/ 330011 h 1601150"/>
              <a:gd name="connsiteX11" fmla="*/ 353572 w 2314290"/>
              <a:gd name="connsiteY11" fmla="*/ 553182 h 1601150"/>
              <a:gd name="connsiteX12" fmla="*/ 385715 w 2314290"/>
              <a:gd name="connsiteY12" fmla="*/ 800575 h 1601150"/>
              <a:gd name="connsiteX13" fmla="*/ 417858 w 2314290"/>
              <a:gd name="connsiteY13" fmla="*/ 1047967 h 1601150"/>
              <a:gd name="connsiteX14" fmla="*/ 450001 w 2314290"/>
              <a:gd name="connsiteY14" fmla="*/ 1271139 h 1601150"/>
              <a:gd name="connsiteX15" fmla="*/ 482144 w 2314290"/>
              <a:gd name="connsiteY15" fmla="*/ 1448255 h 1601150"/>
              <a:gd name="connsiteX16" fmla="*/ 514287 w 2314290"/>
              <a:gd name="connsiteY16" fmla="*/ 1561967 h 1601150"/>
              <a:gd name="connsiteX17" fmla="*/ 546430 w 2314290"/>
              <a:gd name="connsiteY17" fmla="*/ 1601150 h 1601150"/>
              <a:gd name="connsiteX18" fmla="*/ 578573 w 2314290"/>
              <a:gd name="connsiteY18" fmla="*/ 1561967 h 1601150"/>
              <a:gd name="connsiteX19" fmla="*/ 610715 w 2314290"/>
              <a:gd name="connsiteY19" fmla="*/ 1448255 h 1601150"/>
              <a:gd name="connsiteX20" fmla="*/ 642859 w 2314290"/>
              <a:gd name="connsiteY20" fmla="*/ 1271139 h 1601150"/>
              <a:gd name="connsiteX21" fmla="*/ 675001 w 2314290"/>
              <a:gd name="connsiteY21" fmla="*/ 1047967 h 1601150"/>
              <a:gd name="connsiteX22" fmla="*/ 707144 w 2314290"/>
              <a:gd name="connsiteY22" fmla="*/ 800575 h 1601150"/>
              <a:gd name="connsiteX23" fmla="*/ 739287 w 2314290"/>
              <a:gd name="connsiteY23" fmla="*/ 553182 h 1601150"/>
              <a:gd name="connsiteX24" fmla="*/ 771430 w 2314290"/>
              <a:gd name="connsiteY24" fmla="*/ 330011 h 1601150"/>
              <a:gd name="connsiteX25" fmla="*/ 803573 w 2314290"/>
              <a:gd name="connsiteY25" fmla="*/ 152895 h 1601150"/>
              <a:gd name="connsiteX26" fmla="*/ 835716 w 2314290"/>
              <a:gd name="connsiteY26" fmla="*/ 39183 h 1601150"/>
              <a:gd name="connsiteX27" fmla="*/ 867859 w 2314290"/>
              <a:gd name="connsiteY27" fmla="*/ 0 h 1601150"/>
              <a:gd name="connsiteX28" fmla="*/ 900002 w 2314290"/>
              <a:gd name="connsiteY28" fmla="*/ 39183 h 1601150"/>
              <a:gd name="connsiteX29" fmla="*/ 932145 w 2314290"/>
              <a:gd name="connsiteY29" fmla="*/ 152895 h 1601150"/>
              <a:gd name="connsiteX30" fmla="*/ 964288 w 2314290"/>
              <a:gd name="connsiteY30" fmla="*/ 330011 h 1601150"/>
              <a:gd name="connsiteX31" fmla="*/ 996430 w 2314290"/>
              <a:gd name="connsiteY31" fmla="*/ 553182 h 1601150"/>
              <a:gd name="connsiteX32" fmla="*/ 1028573 w 2314290"/>
              <a:gd name="connsiteY32" fmla="*/ 800575 h 1601150"/>
              <a:gd name="connsiteX33" fmla="*/ 1060717 w 2314290"/>
              <a:gd name="connsiteY33" fmla="*/ 1047967 h 1601150"/>
              <a:gd name="connsiteX34" fmla="*/ 1092859 w 2314290"/>
              <a:gd name="connsiteY34" fmla="*/ 1271139 h 1601150"/>
              <a:gd name="connsiteX35" fmla="*/ 1125002 w 2314290"/>
              <a:gd name="connsiteY35" fmla="*/ 1448255 h 1601150"/>
              <a:gd name="connsiteX36" fmla="*/ 1157145 w 2314290"/>
              <a:gd name="connsiteY36" fmla="*/ 1561967 h 1601150"/>
              <a:gd name="connsiteX37" fmla="*/ 1189288 w 2314290"/>
              <a:gd name="connsiteY37" fmla="*/ 1601150 h 1601150"/>
              <a:gd name="connsiteX38" fmla="*/ 1221431 w 2314290"/>
              <a:gd name="connsiteY38" fmla="*/ 1561967 h 1601150"/>
              <a:gd name="connsiteX39" fmla="*/ 1253574 w 2314290"/>
              <a:gd name="connsiteY39" fmla="*/ 1448255 h 1601150"/>
              <a:gd name="connsiteX40" fmla="*/ 1285717 w 2314290"/>
              <a:gd name="connsiteY40" fmla="*/ 1271139 h 1601150"/>
              <a:gd name="connsiteX41" fmla="*/ 1317860 w 2314290"/>
              <a:gd name="connsiteY41" fmla="*/ 1047967 h 1601150"/>
              <a:gd name="connsiteX42" fmla="*/ 1350003 w 2314290"/>
              <a:gd name="connsiteY42" fmla="*/ 800575 h 1601150"/>
              <a:gd name="connsiteX43" fmla="*/ 1382146 w 2314290"/>
              <a:gd name="connsiteY43" fmla="*/ 553182 h 1601150"/>
              <a:gd name="connsiteX44" fmla="*/ 1414289 w 2314290"/>
              <a:gd name="connsiteY44" fmla="*/ 330011 h 1601150"/>
              <a:gd name="connsiteX45" fmla="*/ 1446432 w 2314290"/>
              <a:gd name="connsiteY45" fmla="*/ 152895 h 1601150"/>
              <a:gd name="connsiteX46" fmla="*/ 1478575 w 2314290"/>
              <a:gd name="connsiteY46" fmla="*/ 39183 h 1601150"/>
              <a:gd name="connsiteX47" fmla="*/ 1510717 w 2314290"/>
              <a:gd name="connsiteY47" fmla="*/ 0 h 1601150"/>
              <a:gd name="connsiteX48" fmla="*/ 1542860 w 2314290"/>
              <a:gd name="connsiteY48" fmla="*/ 39183 h 1601150"/>
              <a:gd name="connsiteX49" fmla="*/ 1575003 w 2314290"/>
              <a:gd name="connsiteY49" fmla="*/ 152895 h 1601150"/>
              <a:gd name="connsiteX50" fmla="*/ 1607146 w 2314290"/>
              <a:gd name="connsiteY50" fmla="*/ 330011 h 1601150"/>
              <a:gd name="connsiteX51" fmla="*/ 1639289 w 2314290"/>
              <a:gd name="connsiteY51" fmla="*/ 553182 h 1601150"/>
              <a:gd name="connsiteX52" fmla="*/ 1671432 w 2314290"/>
              <a:gd name="connsiteY52" fmla="*/ 800575 h 1601150"/>
              <a:gd name="connsiteX53" fmla="*/ 1703575 w 2314290"/>
              <a:gd name="connsiteY53" fmla="*/ 1047967 h 1601150"/>
              <a:gd name="connsiteX54" fmla="*/ 1735718 w 2314290"/>
              <a:gd name="connsiteY54" fmla="*/ 1271139 h 1601150"/>
              <a:gd name="connsiteX55" fmla="*/ 1767861 w 2314290"/>
              <a:gd name="connsiteY55" fmla="*/ 1448255 h 1601150"/>
              <a:gd name="connsiteX56" fmla="*/ 1800004 w 2314290"/>
              <a:gd name="connsiteY56" fmla="*/ 1561967 h 1601150"/>
              <a:gd name="connsiteX57" fmla="*/ 1832146 w 2314290"/>
              <a:gd name="connsiteY57" fmla="*/ 1601150 h 1601150"/>
              <a:gd name="connsiteX58" fmla="*/ 1864290 w 2314290"/>
              <a:gd name="connsiteY58" fmla="*/ 1561967 h 1601150"/>
              <a:gd name="connsiteX59" fmla="*/ 1896432 w 2314290"/>
              <a:gd name="connsiteY59" fmla="*/ 1448255 h 1601150"/>
              <a:gd name="connsiteX60" fmla="*/ 1928575 w 2314290"/>
              <a:gd name="connsiteY60" fmla="*/ 1271139 h 1601150"/>
              <a:gd name="connsiteX61" fmla="*/ 1960718 w 2314290"/>
              <a:gd name="connsiteY61" fmla="*/ 1047967 h 1601150"/>
              <a:gd name="connsiteX62" fmla="*/ 1992861 w 2314290"/>
              <a:gd name="connsiteY62" fmla="*/ 800575 h 1601150"/>
              <a:gd name="connsiteX63" fmla="*/ 2025004 w 2314290"/>
              <a:gd name="connsiteY63" fmla="*/ 553182 h 1601150"/>
              <a:gd name="connsiteX64" fmla="*/ 2057147 w 2314290"/>
              <a:gd name="connsiteY64" fmla="*/ 330011 h 1601150"/>
              <a:gd name="connsiteX65" fmla="*/ 2089290 w 2314290"/>
              <a:gd name="connsiteY65" fmla="*/ 152895 h 1601150"/>
              <a:gd name="connsiteX66" fmla="*/ 2121433 w 2314290"/>
              <a:gd name="connsiteY66" fmla="*/ 39183 h 1601150"/>
              <a:gd name="connsiteX67" fmla="*/ 2153576 w 2314290"/>
              <a:gd name="connsiteY67" fmla="*/ 0 h 1601150"/>
              <a:gd name="connsiteX68" fmla="*/ 2185719 w 2314290"/>
              <a:gd name="connsiteY68" fmla="*/ 39183 h 1601150"/>
              <a:gd name="connsiteX69" fmla="*/ 2217862 w 2314290"/>
              <a:gd name="connsiteY69" fmla="*/ 152895 h 1601150"/>
              <a:gd name="connsiteX70" fmla="*/ 2250005 w 2314290"/>
              <a:gd name="connsiteY70" fmla="*/ 330011 h 1601150"/>
              <a:gd name="connsiteX71" fmla="*/ 2282148 w 2314290"/>
              <a:gd name="connsiteY71" fmla="*/ 553182 h 1601150"/>
              <a:gd name="connsiteX72" fmla="*/ 2314290 w 2314290"/>
              <a:gd name="connsiteY72" fmla="*/ 800575 h 1601150"/>
              <a:gd name="connsiteX0" fmla="*/ 0 w 2282147"/>
              <a:gd name="connsiteY0" fmla="*/ 1047967 h 1601150"/>
              <a:gd name="connsiteX1" fmla="*/ 32143 w 2282147"/>
              <a:gd name="connsiteY1" fmla="*/ 800575 h 1601150"/>
              <a:gd name="connsiteX2" fmla="*/ 64285 w 2282147"/>
              <a:gd name="connsiteY2" fmla="*/ 553182 h 1601150"/>
              <a:gd name="connsiteX3" fmla="*/ 96429 w 2282147"/>
              <a:gd name="connsiteY3" fmla="*/ 330011 h 1601150"/>
              <a:gd name="connsiteX4" fmla="*/ 128572 w 2282147"/>
              <a:gd name="connsiteY4" fmla="*/ 152895 h 1601150"/>
              <a:gd name="connsiteX5" fmla="*/ 160714 w 2282147"/>
              <a:gd name="connsiteY5" fmla="*/ 39183 h 1601150"/>
              <a:gd name="connsiteX6" fmla="*/ 192857 w 2282147"/>
              <a:gd name="connsiteY6" fmla="*/ 0 h 1601150"/>
              <a:gd name="connsiteX7" fmla="*/ 225000 w 2282147"/>
              <a:gd name="connsiteY7" fmla="*/ 39183 h 1601150"/>
              <a:gd name="connsiteX8" fmla="*/ 257143 w 2282147"/>
              <a:gd name="connsiteY8" fmla="*/ 152895 h 1601150"/>
              <a:gd name="connsiteX9" fmla="*/ 289286 w 2282147"/>
              <a:gd name="connsiteY9" fmla="*/ 330011 h 1601150"/>
              <a:gd name="connsiteX10" fmla="*/ 321429 w 2282147"/>
              <a:gd name="connsiteY10" fmla="*/ 553182 h 1601150"/>
              <a:gd name="connsiteX11" fmla="*/ 353572 w 2282147"/>
              <a:gd name="connsiteY11" fmla="*/ 800575 h 1601150"/>
              <a:gd name="connsiteX12" fmla="*/ 385715 w 2282147"/>
              <a:gd name="connsiteY12" fmla="*/ 1047967 h 1601150"/>
              <a:gd name="connsiteX13" fmla="*/ 417858 w 2282147"/>
              <a:gd name="connsiteY13" fmla="*/ 1271139 h 1601150"/>
              <a:gd name="connsiteX14" fmla="*/ 450001 w 2282147"/>
              <a:gd name="connsiteY14" fmla="*/ 1448255 h 1601150"/>
              <a:gd name="connsiteX15" fmla="*/ 482144 w 2282147"/>
              <a:gd name="connsiteY15" fmla="*/ 1561967 h 1601150"/>
              <a:gd name="connsiteX16" fmla="*/ 514287 w 2282147"/>
              <a:gd name="connsiteY16" fmla="*/ 1601150 h 1601150"/>
              <a:gd name="connsiteX17" fmla="*/ 546430 w 2282147"/>
              <a:gd name="connsiteY17" fmla="*/ 1561967 h 1601150"/>
              <a:gd name="connsiteX18" fmla="*/ 578572 w 2282147"/>
              <a:gd name="connsiteY18" fmla="*/ 1448255 h 1601150"/>
              <a:gd name="connsiteX19" fmla="*/ 610716 w 2282147"/>
              <a:gd name="connsiteY19" fmla="*/ 1271139 h 1601150"/>
              <a:gd name="connsiteX20" fmla="*/ 642858 w 2282147"/>
              <a:gd name="connsiteY20" fmla="*/ 1047967 h 1601150"/>
              <a:gd name="connsiteX21" fmla="*/ 675001 w 2282147"/>
              <a:gd name="connsiteY21" fmla="*/ 800575 h 1601150"/>
              <a:gd name="connsiteX22" fmla="*/ 707144 w 2282147"/>
              <a:gd name="connsiteY22" fmla="*/ 553182 h 1601150"/>
              <a:gd name="connsiteX23" fmla="*/ 739287 w 2282147"/>
              <a:gd name="connsiteY23" fmla="*/ 330011 h 1601150"/>
              <a:gd name="connsiteX24" fmla="*/ 771430 w 2282147"/>
              <a:gd name="connsiteY24" fmla="*/ 152895 h 1601150"/>
              <a:gd name="connsiteX25" fmla="*/ 803573 w 2282147"/>
              <a:gd name="connsiteY25" fmla="*/ 39183 h 1601150"/>
              <a:gd name="connsiteX26" fmla="*/ 835716 w 2282147"/>
              <a:gd name="connsiteY26" fmla="*/ 0 h 1601150"/>
              <a:gd name="connsiteX27" fmla="*/ 867859 w 2282147"/>
              <a:gd name="connsiteY27" fmla="*/ 39183 h 1601150"/>
              <a:gd name="connsiteX28" fmla="*/ 900002 w 2282147"/>
              <a:gd name="connsiteY28" fmla="*/ 152895 h 1601150"/>
              <a:gd name="connsiteX29" fmla="*/ 932145 w 2282147"/>
              <a:gd name="connsiteY29" fmla="*/ 330011 h 1601150"/>
              <a:gd name="connsiteX30" fmla="*/ 964287 w 2282147"/>
              <a:gd name="connsiteY30" fmla="*/ 553182 h 1601150"/>
              <a:gd name="connsiteX31" fmla="*/ 996430 w 2282147"/>
              <a:gd name="connsiteY31" fmla="*/ 800575 h 1601150"/>
              <a:gd name="connsiteX32" fmla="*/ 1028574 w 2282147"/>
              <a:gd name="connsiteY32" fmla="*/ 1047967 h 1601150"/>
              <a:gd name="connsiteX33" fmla="*/ 1060716 w 2282147"/>
              <a:gd name="connsiteY33" fmla="*/ 1271139 h 1601150"/>
              <a:gd name="connsiteX34" fmla="*/ 1092859 w 2282147"/>
              <a:gd name="connsiteY34" fmla="*/ 1448255 h 1601150"/>
              <a:gd name="connsiteX35" fmla="*/ 1125002 w 2282147"/>
              <a:gd name="connsiteY35" fmla="*/ 1561967 h 1601150"/>
              <a:gd name="connsiteX36" fmla="*/ 1157145 w 2282147"/>
              <a:gd name="connsiteY36" fmla="*/ 1601150 h 1601150"/>
              <a:gd name="connsiteX37" fmla="*/ 1189288 w 2282147"/>
              <a:gd name="connsiteY37" fmla="*/ 1561967 h 1601150"/>
              <a:gd name="connsiteX38" fmla="*/ 1221431 w 2282147"/>
              <a:gd name="connsiteY38" fmla="*/ 1448255 h 1601150"/>
              <a:gd name="connsiteX39" fmla="*/ 1253574 w 2282147"/>
              <a:gd name="connsiteY39" fmla="*/ 1271139 h 1601150"/>
              <a:gd name="connsiteX40" fmla="*/ 1285717 w 2282147"/>
              <a:gd name="connsiteY40" fmla="*/ 1047967 h 1601150"/>
              <a:gd name="connsiteX41" fmla="*/ 1317860 w 2282147"/>
              <a:gd name="connsiteY41" fmla="*/ 800575 h 1601150"/>
              <a:gd name="connsiteX42" fmla="*/ 1350003 w 2282147"/>
              <a:gd name="connsiteY42" fmla="*/ 553182 h 1601150"/>
              <a:gd name="connsiteX43" fmla="*/ 1382146 w 2282147"/>
              <a:gd name="connsiteY43" fmla="*/ 330011 h 1601150"/>
              <a:gd name="connsiteX44" fmla="*/ 1414289 w 2282147"/>
              <a:gd name="connsiteY44" fmla="*/ 152895 h 1601150"/>
              <a:gd name="connsiteX45" fmla="*/ 1446432 w 2282147"/>
              <a:gd name="connsiteY45" fmla="*/ 39183 h 1601150"/>
              <a:gd name="connsiteX46" fmla="*/ 1478574 w 2282147"/>
              <a:gd name="connsiteY46" fmla="*/ 0 h 1601150"/>
              <a:gd name="connsiteX47" fmla="*/ 1510717 w 2282147"/>
              <a:gd name="connsiteY47" fmla="*/ 39183 h 1601150"/>
              <a:gd name="connsiteX48" fmla="*/ 1542860 w 2282147"/>
              <a:gd name="connsiteY48" fmla="*/ 152895 h 1601150"/>
              <a:gd name="connsiteX49" fmla="*/ 1575003 w 2282147"/>
              <a:gd name="connsiteY49" fmla="*/ 330011 h 1601150"/>
              <a:gd name="connsiteX50" fmla="*/ 1607146 w 2282147"/>
              <a:gd name="connsiteY50" fmla="*/ 553182 h 1601150"/>
              <a:gd name="connsiteX51" fmla="*/ 1639289 w 2282147"/>
              <a:gd name="connsiteY51" fmla="*/ 800575 h 1601150"/>
              <a:gd name="connsiteX52" fmla="*/ 1671432 w 2282147"/>
              <a:gd name="connsiteY52" fmla="*/ 1047967 h 1601150"/>
              <a:gd name="connsiteX53" fmla="*/ 1703575 w 2282147"/>
              <a:gd name="connsiteY53" fmla="*/ 1271139 h 1601150"/>
              <a:gd name="connsiteX54" fmla="*/ 1735718 w 2282147"/>
              <a:gd name="connsiteY54" fmla="*/ 1448255 h 1601150"/>
              <a:gd name="connsiteX55" fmla="*/ 1767861 w 2282147"/>
              <a:gd name="connsiteY55" fmla="*/ 1561967 h 1601150"/>
              <a:gd name="connsiteX56" fmla="*/ 1800003 w 2282147"/>
              <a:gd name="connsiteY56" fmla="*/ 1601150 h 1601150"/>
              <a:gd name="connsiteX57" fmla="*/ 1832147 w 2282147"/>
              <a:gd name="connsiteY57" fmla="*/ 1561967 h 1601150"/>
              <a:gd name="connsiteX58" fmla="*/ 1864289 w 2282147"/>
              <a:gd name="connsiteY58" fmla="*/ 1448255 h 1601150"/>
              <a:gd name="connsiteX59" fmla="*/ 1896432 w 2282147"/>
              <a:gd name="connsiteY59" fmla="*/ 1271139 h 1601150"/>
              <a:gd name="connsiteX60" fmla="*/ 1928575 w 2282147"/>
              <a:gd name="connsiteY60" fmla="*/ 1047967 h 1601150"/>
              <a:gd name="connsiteX61" fmla="*/ 1960718 w 2282147"/>
              <a:gd name="connsiteY61" fmla="*/ 800575 h 1601150"/>
              <a:gd name="connsiteX62" fmla="*/ 1992861 w 2282147"/>
              <a:gd name="connsiteY62" fmla="*/ 553182 h 1601150"/>
              <a:gd name="connsiteX63" fmla="*/ 2025004 w 2282147"/>
              <a:gd name="connsiteY63" fmla="*/ 330011 h 1601150"/>
              <a:gd name="connsiteX64" fmla="*/ 2057147 w 2282147"/>
              <a:gd name="connsiteY64" fmla="*/ 152895 h 1601150"/>
              <a:gd name="connsiteX65" fmla="*/ 2089290 w 2282147"/>
              <a:gd name="connsiteY65" fmla="*/ 39183 h 1601150"/>
              <a:gd name="connsiteX66" fmla="*/ 2121433 w 2282147"/>
              <a:gd name="connsiteY66" fmla="*/ 0 h 1601150"/>
              <a:gd name="connsiteX67" fmla="*/ 2153576 w 2282147"/>
              <a:gd name="connsiteY67" fmla="*/ 39183 h 1601150"/>
              <a:gd name="connsiteX68" fmla="*/ 2185719 w 2282147"/>
              <a:gd name="connsiteY68" fmla="*/ 152895 h 1601150"/>
              <a:gd name="connsiteX69" fmla="*/ 2217862 w 2282147"/>
              <a:gd name="connsiteY69" fmla="*/ 330011 h 1601150"/>
              <a:gd name="connsiteX70" fmla="*/ 2250005 w 2282147"/>
              <a:gd name="connsiteY70" fmla="*/ 553182 h 1601150"/>
              <a:gd name="connsiteX71" fmla="*/ 2282147 w 2282147"/>
              <a:gd name="connsiteY71" fmla="*/ 800575 h 1601150"/>
              <a:gd name="connsiteX0" fmla="*/ 0 w 2250004"/>
              <a:gd name="connsiteY0" fmla="*/ 800575 h 1601150"/>
              <a:gd name="connsiteX1" fmla="*/ 32142 w 2250004"/>
              <a:gd name="connsiteY1" fmla="*/ 553182 h 1601150"/>
              <a:gd name="connsiteX2" fmla="*/ 64286 w 2250004"/>
              <a:gd name="connsiteY2" fmla="*/ 330011 h 1601150"/>
              <a:gd name="connsiteX3" fmla="*/ 96429 w 2250004"/>
              <a:gd name="connsiteY3" fmla="*/ 152895 h 1601150"/>
              <a:gd name="connsiteX4" fmla="*/ 128571 w 2250004"/>
              <a:gd name="connsiteY4" fmla="*/ 39183 h 1601150"/>
              <a:gd name="connsiteX5" fmla="*/ 160714 w 2250004"/>
              <a:gd name="connsiteY5" fmla="*/ 0 h 1601150"/>
              <a:gd name="connsiteX6" fmla="*/ 192857 w 2250004"/>
              <a:gd name="connsiteY6" fmla="*/ 39183 h 1601150"/>
              <a:gd name="connsiteX7" fmla="*/ 225000 w 2250004"/>
              <a:gd name="connsiteY7" fmla="*/ 152895 h 1601150"/>
              <a:gd name="connsiteX8" fmla="*/ 257143 w 2250004"/>
              <a:gd name="connsiteY8" fmla="*/ 330011 h 1601150"/>
              <a:gd name="connsiteX9" fmla="*/ 289286 w 2250004"/>
              <a:gd name="connsiteY9" fmla="*/ 553182 h 1601150"/>
              <a:gd name="connsiteX10" fmla="*/ 321429 w 2250004"/>
              <a:gd name="connsiteY10" fmla="*/ 800575 h 1601150"/>
              <a:gd name="connsiteX11" fmla="*/ 353572 w 2250004"/>
              <a:gd name="connsiteY11" fmla="*/ 1047967 h 1601150"/>
              <a:gd name="connsiteX12" fmla="*/ 385715 w 2250004"/>
              <a:gd name="connsiteY12" fmla="*/ 1271139 h 1601150"/>
              <a:gd name="connsiteX13" fmla="*/ 417858 w 2250004"/>
              <a:gd name="connsiteY13" fmla="*/ 1448255 h 1601150"/>
              <a:gd name="connsiteX14" fmla="*/ 450001 w 2250004"/>
              <a:gd name="connsiteY14" fmla="*/ 1561967 h 1601150"/>
              <a:gd name="connsiteX15" fmla="*/ 482144 w 2250004"/>
              <a:gd name="connsiteY15" fmla="*/ 1601150 h 1601150"/>
              <a:gd name="connsiteX16" fmla="*/ 514287 w 2250004"/>
              <a:gd name="connsiteY16" fmla="*/ 1561967 h 1601150"/>
              <a:gd name="connsiteX17" fmla="*/ 546429 w 2250004"/>
              <a:gd name="connsiteY17" fmla="*/ 1448255 h 1601150"/>
              <a:gd name="connsiteX18" fmla="*/ 578573 w 2250004"/>
              <a:gd name="connsiteY18" fmla="*/ 1271139 h 1601150"/>
              <a:gd name="connsiteX19" fmla="*/ 610715 w 2250004"/>
              <a:gd name="connsiteY19" fmla="*/ 1047967 h 1601150"/>
              <a:gd name="connsiteX20" fmla="*/ 642858 w 2250004"/>
              <a:gd name="connsiteY20" fmla="*/ 800575 h 1601150"/>
              <a:gd name="connsiteX21" fmla="*/ 675001 w 2250004"/>
              <a:gd name="connsiteY21" fmla="*/ 553182 h 1601150"/>
              <a:gd name="connsiteX22" fmla="*/ 707144 w 2250004"/>
              <a:gd name="connsiteY22" fmla="*/ 330011 h 1601150"/>
              <a:gd name="connsiteX23" fmla="*/ 739287 w 2250004"/>
              <a:gd name="connsiteY23" fmla="*/ 152895 h 1601150"/>
              <a:gd name="connsiteX24" fmla="*/ 771430 w 2250004"/>
              <a:gd name="connsiteY24" fmla="*/ 39183 h 1601150"/>
              <a:gd name="connsiteX25" fmla="*/ 803573 w 2250004"/>
              <a:gd name="connsiteY25" fmla="*/ 0 h 1601150"/>
              <a:gd name="connsiteX26" fmla="*/ 835716 w 2250004"/>
              <a:gd name="connsiteY26" fmla="*/ 39183 h 1601150"/>
              <a:gd name="connsiteX27" fmla="*/ 867859 w 2250004"/>
              <a:gd name="connsiteY27" fmla="*/ 152895 h 1601150"/>
              <a:gd name="connsiteX28" fmla="*/ 900002 w 2250004"/>
              <a:gd name="connsiteY28" fmla="*/ 330011 h 1601150"/>
              <a:gd name="connsiteX29" fmla="*/ 932144 w 2250004"/>
              <a:gd name="connsiteY29" fmla="*/ 553182 h 1601150"/>
              <a:gd name="connsiteX30" fmla="*/ 964287 w 2250004"/>
              <a:gd name="connsiteY30" fmla="*/ 800575 h 1601150"/>
              <a:gd name="connsiteX31" fmla="*/ 996431 w 2250004"/>
              <a:gd name="connsiteY31" fmla="*/ 1047967 h 1601150"/>
              <a:gd name="connsiteX32" fmla="*/ 1028573 w 2250004"/>
              <a:gd name="connsiteY32" fmla="*/ 1271139 h 1601150"/>
              <a:gd name="connsiteX33" fmla="*/ 1060716 w 2250004"/>
              <a:gd name="connsiteY33" fmla="*/ 1448255 h 1601150"/>
              <a:gd name="connsiteX34" fmla="*/ 1092859 w 2250004"/>
              <a:gd name="connsiteY34" fmla="*/ 1561967 h 1601150"/>
              <a:gd name="connsiteX35" fmla="*/ 1125002 w 2250004"/>
              <a:gd name="connsiteY35" fmla="*/ 1601150 h 1601150"/>
              <a:gd name="connsiteX36" fmla="*/ 1157145 w 2250004"/>
              <a:gd name="connsiteY36" fmla="*/ 1561967 h 1601150"/>
              <a:gd name="connsiteX37" fmla="*/ 1189288 w 2250004"/>
              <a:gd name="connsiteY37" fmla="*/ 1448255 h 1601150"/>
              <a:gd name="connsiteX38" fmla="*/ 1221431 w 2250004"/>
              <a:gd name="connsiteY38" fmla="*/ 1271139 h 1601150"/>
              <a:gd name="connsiteX39" fmla="*/ 1253574 w 2250004"/>
              <a:gd name="connsiteY39" fmla="*/ 1047967 h 1601150"/>
              <a:gd name="connsiteX40" fmla="*/ 1285717 w 2250004"/>
              <a:gd name="connsiteY40" fmla="*/ 800575 h 1601150"/>
              <a:gd name="connsiteX41" fmla="*/ 1317860 w 2250004"/>
              <a:gd name="connsiteY41" fmla="*/ 553182 h 1601150"/>
              <a:gd name="connsiteX42" fmla="*/ 1350003 w 2250004"/>
              <a:gd name="connsiteY42" fmla="*/ 330011 h 1601150"/>
              <a:gd name="connsiteX43" fmla="*/ 1382146 w 2250004"/>
              <a:gd name="connsiteY43" fmla="*/ 152895 h 1601150"/>
              <a:gd name="connsiteX44" fmla="*/ 1414289 w 2250004"/>
              <a:gd name="connsiteY44" fmla="*/ 39183 h 1601150"/>
              <a:gd name="connsiteX45" fmla="*/ 1446431 w 2250004"/>
              <a:gd name="connsiteY45" fmla="*/ 0 h 1601150"/>
              <a:gd name="connsiteX46" fmla="*/ 1478574 w 2250004"/>
              <a:gd name="connsiteY46" fmla="*/ 39183 h 1601150"/>
              <a:gd name="connsiteX47" fmla="*/ 1510717 w 2250004"/>
              <a:gd name="connsiteY47" fmla="*/ 152895 h 1601150"/>
              <a:gd name="connsiteX48" fmla="*/ 1542860 w 2250004"/>
              <a:gd name="connsiteY48" fmla="*/ 330011 h 1601150"/>
              <a:gd name="connsiteX49" fmla="*/ 1575003 w 2250004"/>
              <a:gd name="connsiteY49" fmla="*/ 553182 h 1601150"/>
              <a:gd name="connsiteX50" fmla="*/ 1607146 w 2250004"/>
              <a:gd name="connsiteY50" fmla="*/ 800575 h 1601150"/>
              <a:gd name="connsiteX51" fmla="*/ 1639289 w 2250004"/>
              <a:gd name="connsiteY51" fmla="*/ 1047967 h 1601150"/>
              <a:gd name="connsiteX52" fmla="*/ 1671432 w 2250004"/>
              <a:gd name="connsiteY52" fmla="*/ 1271139 h 1601150"/>
              <a:gd name="connsiteX53" fmla="*/ 1703575 w 2250004"/>
              <a:gd name="connsiteY53" fmla="*/ 1448255 h 1601150"/>
              <a:gd name="connsiteX54" fmla="*/ 1735718 w 2250004"/>
              <a:gd name="connsiteY54" fmla="*/ 1561967 h 1601150"/>
              <a:gd name="connsiteX55" fmla="*/ 1767860 w 2250004"/>
              <a:gd name="connsiteY55" fmla="*/ 1601150 h 1601150"/>
              <a:gd name="connsiteX56" fmla="*/ 1800004 w 2250004"/>
              <a:gd name="connsiteY56" fmla="*/ 1561967 h 1601150"/>
              <a:gd name="connsiteX57" fmla="*/ 1832146 w 2250004"/>
              <a:gd name="connsiteY57" fmla="*/ 1448255 h 1601150"/>
              <a:gd name="connsiteX58" fmla="*/ 1864289 w 2250004"/>
              <a:gd name="connsiteY58" fmla="*/ 1271139 h 1601150"/>
              <a:gd name="connsiteX59" fmla="*/ 1896432 w 2250004"/>
              <a:gd name="connsiteY59" fmla="*/ 1047967 h 1601150"/>
              <a:gd name="connsiteX60" fmla="*/ 1928575 w 2250004"/>
              <a:gd name="connsiteY60" fmla="*/ 800575 h 1601150"/>
              <a:gd name="connsiteX61" fmla="*/ 1960718 w 2250004"/>
              <a:gd name="connsiteY61" fmla="*/ 553182 h 1601150"/>
              <a:gd name="connsiteX62" fmla="*/ 1992861 w 2250004"/>
              <a:gd name="connsiteY62" fmla="*/ 330011 h 1601150"/>
              <a:gd name="connsiteX63" fmla="*/ 2025004 w 2250004"/>
              <a:gd name="connsiteY63" fmla="*/ 152895 h 1601150"/>
              <a:gd name="connsiteX64" fmla="*/ 2057147 w 2250004"/>
              <a:gd name="connsiteY64" fmla="*/ 39183 h 1601150"/>
              <a:gd name="connsiteX65" fmla="*/ 2089290 w 2250004"/>
              <a:gd name="connsiteY65" fmla="*/ 0 h 1601150"/>
              <a:gd name="connsiteX66" fmla="*/ 2121433 w 2250004"/>
              <a:gd name="connsiteY66" fmla="*/ 39183 h 1601150"/>
              <a:gd name="connsiteX67" fmla="*/ 2153576 w 2250004"/>
              <a:gd name="connsiteY67" fmla="*/ 152895 h 1601150"/>
              <a:gd name="connsiteX68" fmla="*/ 2185719 w 2250004"/>
              <a:gd name="connsiteY68" fmla="*/ 330011 h 1601150"/>
              <a:gd name="connsiteX69" fmla="*/ 2217862 w 2250004"/>
              <a:gd name="connsiteY69" fmla="*/ 553182 h 1601150"/>
              <a:gd name="connsiteX70" fmla="*/ 2250004 w 2250004"/>
              <a:gd name="connsiteY70" fmla="*/ 800575 h 1601150"/>
              <a:gd name="connsiteX0" fmla="*/ 0 w 2217862"/>
              <a:gd name="connsiteY0" fmla="*/ 553182 h 1601150"/>
              <a:gd name="connsiteX1" fmla="*/ 32144 w 2217862"/>
              <a:gd name="connsiteY1" fmla="*/ 330011 h 1601150"/>
              <a:gd name="connsiteX2" fmla="*/ 64287 w 2217862"/>
              <a:gd name="connsiteY2" fmla="*/ 152895 h 1601150"/>
              <a:gd name="connsiteX3" fmla="*/ 96429 w 2217862"/>
              <a:gd name="connsiteY3" fmla="*/ 39183 h 1601150"/>
              <a:gd name="connsiteX4" fmla="*/ 128572 w 2217862"/>
              <a:gd name="connsiteY4" fmla="*/ 0 h 1601150"/>
              <a:gd name="connsiteX5" fmla="*/ 160715 w 2217862"/>
              <a:gd name="connsiteY5" fmla="*/ 39183 h 1601150"/>
              <a:gd name="connsiteX6" fmla="*/ 192858 w 2217862"/>
              <a:gd name="connsiteY6" fmla="*/ 152895 h 1601150"/>
              <a:gd name="connsiteX7" fmla="*/ 225001 w 2217862"/>
              <a:gd name="connsiteY7" fmla="*/ 330011 h 1601150"/>
              <a:gd name="connsiteX8" fmla="*/ 257144 w 2217862"/>
              <a:gd name="connsiteY8" fmla="*/ 553182 h 1601150"/>
              <a:gd name="connsiteX9" fmla="*/ 289287 w 2217862"/>
              <a:gd name="connsiteY9" fmla="*/ 800575 h 1601150"/>
              <a:gd name="connsiteX10" fmla="*/ 321430 w 2217862"/>
              <a:gd name="connsiteY10" fmla="*/ 1047967 h 1601150"/>
              <a:gd name="connsiteX11" fmla="*/ 353573 w 2217862"/>
              <a:gd name="connsiteY11" fmla="*/ 1271139 h 1601150"/>
              <a:gd name="connsiteX12" fmla="*/ 385716 w 2217862"/>
              <a:gd name="connsiteY12" fmla="*/ 1448255 h 1601150"/>
              <a:gd name="connsiteX13" fmla="*/ 417859 w 2217862"/>
              <a:gd name="connsiteY13" fmla="*/ 1561967 h 1601150"/>
              <a:gd name="connsiteX14" fmla="*/ 450002 w 2217862"/>
              <a:gd name="connsiteY14" fmla="*/ 1601150 h 1601150"/>
              <a:gd name="connsiteX15" fmla="*/ 482145 w 2217862"/>
              <a:gd name="connsiteY15" fmla="*/ 1561967 h 1601150"/>
              <a:gd name="connsiteX16" fmla="*/ 514287 w 2217862"/>
              <a:gd name="connsiteY16" fmla="*/ 1448255 h 1601150"/>
              <a:gd name="connsiteX17" fmla="*/ 546431 w 2217862"/>
              <a:gd name="connsiteY17" fmla="*/ 1271139 h 1601150"/>
              <a:gd name="connsiteX18" fmla="*/ 578573 w 2217862"/>
              <a:gd name="connsiteY18" fmla="*/ 1047967 h 1601150"/>
              <a:gd name="connsiteX19" fmla="*/ 610716 w 2217862"/>
              <a:gd name="connsiteY19" fmla="*/ 800575 h 1601150"/>
              <a:gd name="connsiteX20" fmla="*/ 642859 w 2217862"/>
              <a:gd name="connsiteY20" fmla="*/ 553182 h 1601150"/>
              <a:gd name="connsiteX21" fmla="*/ 675002 w 2217862"/>
              <a:gd name="connsiteY21" fmla="*/ 330011 h 1601150"/>
              <a:gd name="connsiteX22" fmla="*/ 707145 w 2217862"/>
              <a:gd name="connsiteY22" fmla="*/ 152895 h 1601150"/>
              <a:gd name="connsiteX23" fmla="*/ 739288 w 2217862"/>
              <a:gd name="connsiteY23" fmla="*/ 39183 h 1601150"/>
              <a:gd name="connsiteX24" fmla="*/ 771431 w 2217862"/>
              <a:gd name="connsiteY24" fmla="*/ 0 h 1601150"/>
              <a:gd name="connsiteX25" fmla="*/ 803574 w 2217862"/>
              <a:gd name="connsiteY25" fmla="*/ 39183 h 1601150"/>
              <a:gd name="connsiteX26" fmla="*/ 835717 w 2217862"/>
              <a:gd name="connsiteY26" fmla="*/ 152895 h 1601150"/>
              <a:gd name="connsiteX27" fmla="*/ 867860 w 2217862"/>
              <a:gd name="connsiteY27" fmla="*/ 330011 h 1601150"/>
              <a:gd name="connsiteX28" fmla="*/ 900002 w 2217862"/>
              <a:gd name="connsiteY28" fmla="*/ 553182 h 1601150"/>
              <a:gd name="connsiteX29" fmla="*/ 932145 w 2217862"/>
              <a:gd name="connsiteY29" fmla="*/ 800575 h 1601150"/>
              <a:gd name="connsiteX30" fmla="*/ 964289 w 2217862"/>
              <a:gd name="connsiteY30" fmla="*/ 1047967 h 1601150"/>
              <a:gd name="connsiteX31" fmla="*/ 996431 w 2217862"/>
              <a:gd name="connsiteY31" fmla="*/ 1271139 h 1601150"/>
              <a:gd name="connsiteX32" fmla="*/ 1028574 w 2217862"/>
              <a:gd name="connsiteY32" fmla="*/ 1448255 h 1601150"/>
              <a:gd name="connsiteX33" fmla="*/ 1060717 w 2217862"/>
              <a:gd name="connsiteY33" fmla="*/ 1561967 h 1601150"/>
              <a:gd name="connsiteX34" fmla="*/ 1092860 w 2217862"/>
              <a:gd name="connsiteY34" fmla="*/ 1601150 h 1601150"/>
              <a:gd name="connsiteX35" fmla="*/ 1125003 w 2217862"/>
              <a:gd name="connsiteY35" fmla="*/ 1561967 h 1601150"/>
              <a:gd name="connsiteX36" fmla="*/ 1157146 w 2217862"/>
              <a:gd name="connsiteY36" fmla="*/ 1448255 h 1601150"/>
              <a:gd name="connsiteX37" fmla="*/ 1189289 w 2217862"/>
              <a:gd name="connsiteY37" fmla="*/ 1271139 h 1601150"/>
              <a:gd name="connsiteX38" fmla="*/ 1221432 w 2217862"/>
              <a:gd name="connsiteY38" fmla="*/ 1047967 h 1601150"/>
              <a:gd name="connsiteX39" fmla="*/ 1253575 w 2217862"/>
              <a:gd name="connsiteY39" fmla="*/ 800575 h 1601150"/>
              <a:gd name="connsiteX40" fmla="*/ 1285718 w 2217862"/>
              <a:gd name="connsiteY40" fmla="*/ 553182 h 1601150"/>
              <a:gd name="connsiteX41" fmla="*/ 1317861 w 2217862"/>
              <a:gd name="connsiteY41" fmla="*/ 330011 h 1601150"/>
              <a:gd name="connsiteX42" fmla="*/ 1350004 w 2217862"/>
              <a:gd name="connsiteY42" fmla="*/ 152895 h 1601150"/>
              <a:gd name="connsiteX43" fmla="*/ 1382147 w 2217862"/>
              <a:gd name="connsiteY43" fmla="*/ 39183 h 1601150"/>
              <a:gd name="connsiteX44" fmla="*/ 1414289 w 2217862"/>
              <a:gd name="connsiteY44" fmla="*/ 0 h 1601150"/>
              <a:gd name="connsiteX45" fmla="*/ 1446432 w 2217862"/>
              <a:gd name="connsiteY45" fmla="*/ 39183 h 1601150"/>
              <a:gd name="connsiteX46" fmla="*/ 1478575 w 2217862"/>
              <a:gd name="connsiteY46" fmla="*/ 152895 h 1601150"/>
              <a:gd name="connsiteX47" fmla="*/ 1510718 w 2217862"/>
              <a:gd name="connsiteY47" fmla="*/ 330011 h 1601150"/>
              <a:gd name="connsiteX48" fmla="*/ 1542861 w 2217862"/>
              <a:gd name="connsiteY48" fmla="*/ 553182 h 1601150"/>
              <a:gd name="connsiteX49" fmla="*/ 1575004 w 2217862"/>
              <a:gd name="connsiteY49" fmla="*/ 800575 h 1601150"/>
              <a:gd name="connsiteX50" fmla="*/ 1607147 w 2217862"/>
              <a:gd name="connsiteY50" fmla="*/ 1047967 h 1601150"/>
              <a:gd name="connsiteX51" fmla="*/ 1639290 w 2217862"/>
              <a:gd name="connsiteY51" fmla="*/ 1271139 h 1601150"/>
              <a:gd name="connsiteX52" fmla="*/ 1671433 w 2217862"/>
              <a:gd name="connsiteY52" fmla="*/ 1448255 h 1601150"/>
              <a:gd name="connsiteX53" fmla="*/ 1703576 w 2217862"/>
              <a:gd name="connsiteY53" fmla="*/ 1561967 h 1601150"/>
              <a:gd name="connsiteX54" fmla="*/ 1735718 w 2217862"/>
              <a:gd name="connsiteY54" fmla="*/ 1601150 h 1601150"/>
              <a:gd name="connsiteX55" fmla="*/ 1767862 w 2217862"/>
              <a:gd name="connsiteY55" fmla="*/ 1561967 h 1601150"/>
              <a:gd name="connsiteX56" fmla="*/ 1800004 w 2217862"/>
              <a:gd name="connsiteY56" fmla="*/ 1448255 h 1601150"/>
              <a:gd name="connsiteX57" fmla="*/ 1832147 w 2217862"/>
              <a:gd name="connsiteY57" fmla="*/ 1271139 h 1601150"/>
              <a:gd name="connsiteX58" fmla="*/ 1864290 w 2217862"/>
              <a:gd name="connsiteY58" fmla="*/ 1047967 h 1601150"/>
              <a:gd name="connsiteX59" fmla="*/ 1896433 w 2217862"/>
              <a:gd name="connsiteY59" fmla="*/ 800575 h 1601150"/>
              <a:gd name="connsiteX60" fmla="*/ 1928576 w 2217862"/>
              <a:gd name="connsiteY60" fmla="*/ 553182 h 1601150"/>
              <a:gd name="connsiteX61" fmla="*/ 1960719 w 2217862"/>
              <a:gd name="connsiteY61" fmla="*/ 330011 h 1601150"/>
              <a:gd name="connsiteX62" fmla="*/ 1992862 w 2217862"/>
              <a:gd name="connsiteY62" fmla="*/ 152895 h 1601150"/>
              <a:gd name="connsiteX63" fmla="*/ 2025005 w 2217862"/>
              <a:gd name="connsiteY63" fmla="*/ 39183 h 1601150"/>
              <a:gd name="connsiteX64" fmla="*/ 2057148 w 2217862"/>
              <a:gd name="connsiteY64" fmla="*/ 0 h 1601150"/>
              <a:gd name="connsiteX65" fmla="*/ 2089291 w 2217862"/>
              <a:gd name="connsiteY65" fmla="*/ 39183 h 1601150"/>
              <a:gd name="connsiteX66" fmla="*/ 2121434 w 2217862"/>
              <a:gd name="connsiteY66" fmla="*/ 152895 h 1601150"/>
              <a:gd name="connsiteX67" fmla="*/ 2153577 w 2217862"/>
              <a:gd name="connsiteY67" fmla="*/ 330011 h 1601150"/>
              <a:gd name="connsiteX68" fmla="*/ 2185720 w 2217862"/>
              <a:gd name="connsiteY68" fmla="*/ 553182 h 1601150"/>
              <a:gd name="connsiteX69" fmla="*/ 2217862 w 2217862"/>
              <a:gd name="connsiteY69" fmla="*/ 800575 h 1601150"/>
              <a:gd name="connsiteX0" fmla="*/ 0 w 2185718"/>
              <a:gd name="connsiteY0" fmla="*/ 330011 h 1601150"/>
              <a:gd name="connsiteX1" fmla="*/ 32143 w 2185718"/>
              <a:gd name="connsiteY1" fmla="*/ 152895 h 1601150"/>
              <a:gd name="connsiteX2" fmla="*/ 64285 w 2185718"/>
              <a:gd name="connsiteY2" fmla="*/ 39183 h 1601150"/>
              <a:gd name="connsiteX3" fmla="*/ 96428 w 2185718"/>
              <a:gd name="connsiteY3" fmla="*/ 0 h 1601150"/>
              <a:gd name="connsiteX4" fmla="*/ 128571 w 2185718"/>
              <a:gd name="connsiteY4" fmla="*/ 39183 h 1601150"/>
              <a:gd name="connsiteX5" fmla="*/ 160714 w 2185718"/>
              <a:gd name="connsiteY5" fmla="*/ 152895 h 1601150"/>
              <a:gd name="connsiteX6" fmla="*/ 192857 w 2185718"/>
              <a:gd name="connsiteY6" fmla="*/ 330011 h 1601150"/>
              <a:gd name="connsiteX7" fmla="*/ 225000 w 2185718"/>
              <a:gd name="connsiteY7" fmla="*/ 553182 h 1601150"/>
              <a:gd name="connsiteX8" fmla="*/ 257143 w 2185718"/>
              <a:gd name="connsiteY8" fmla="*/ 800575 h 1601150"/>
              <a:gd name="connsiteX9" fmla="*/ 289286 w 2185718"/>
              <a:gd name="connsiteY9" fmla="*/ 1047967 h 1601150"/>
              <a:gd name="connsiteX10" fmla="*/ 321429 w 2185718"/>
              <a:gd name="connsiteY10" fmla="*/ 1271139 h 1601150"/>
              <a:gd name="connsiteX11" fmla="*/ 353572 w 2185718"/>
              <a:gd name="connsiteY11" fmla="*/ 1448255 h 1601150"/>
              <a:gd name="connsiteX12" fmla="*/ 385715 w 2185718"/>
              <a:gd name="connsiteY12" fmla="*/ 1561967 h 1601150"/>
              <a:gd name="connsiteX13" fmla="*/ 417858 w 2185718"/>
              <a:gd name="connsiteY13" fmla="*/ 1601150 h 1601150"/>
              <a:gd name="connsiteX14" fmla="*/ 450001 w 2185718"/>
              <a:gd name="connsiteY14" fmla="*/ 1561967 h 1601150"/>
              <a:gd name="connsiteX15" fmla="*/ 482143 w 2185718"/>
              <a:gd name="connsiteY15" fmla="*/ 1448255 h 1601150"/>
              <a:gd name="connsiteX16" fmla="*/ 514287 w 2185718"/>
              <a:gd name="connsiteY16" fmla="*/ 1271139 h 1601150"/>
              <a:gd name="connsiteX17" fmla="*/ 546429 w 2185718"/>
              <a:gd name="connsiteY17" fmla="*/ 1047967 h 1601150"/>
              <a:gd name="connsiteX18" fmla="*/ 578572 w 2185718"/>
              <a:gd name="connsiteY18" fmla="*/ 800575 h 1601150"/>
              <a:gd name="connsiteX19" fmla="*/ 610715 w 2185718"/>
              <a:gd name="connsiteY19" fmla="*/ 553182 h 1601150"/>
              <a:gd name="connsiteX20" fmla="*/ 642858 w 2185718"/>
              <a:gd name="connsiteY20" fmla="*/ 330011 h 1601150"/>
              <a:gd name="connsiteX21" fmla="*/ 675001 w 2185718"/>
              <a:gd name="connsiteY21" fmla="*/ 152895 h 1601150"/>
              <a:gd name="connsiteX22" fmla="*/ 707144 w 2185718"/>
              <a:gd name="connsiteY22" fmla="*/ 39183 h 1601150"/>
              <a:gd name="connsiteX23" fmla="*/ 739287 w 2185718"/>
              <a:gd name="connsiteY23" fmla="*/ 0 h 1601150"/>
              <a:gd name="connsiteX24" fmla="*/ 771430 w 2185718"/>
              <a:gd name="connsiteY24" fmla="*/ 39183 h 1601150"/>
              <a:gd name="connsiteX25" fmla="*/ 803573 w 2185718"/>
              <a:gd name="connsiteY25" fmla="*/ 152895 h 1601150"/>
              <a:gd name="connsiteX26" fmla="*/ 835716 w 2185718"/>
              <a:gd name="connsiteY26" fmla="*/ 330011 h 1601150"/>
              <a:gd name="connsiteX27" fmla="*/ 867858 w 2185718"/>
              <a:gd name="connsiteY27" fmla="*/ 553182 h 1601150"/>
              <a:gd name="connsiteX28" fmla="*/ 900001 w 2185718"/>
              <a:gd name="connsiteY28" fmla="*/ 800575 h 1601150"/>
              <a:gd name="connsiteX29" fmla="*/ 932145 w 2185718"/>
              <a:gd name="connsiteY29" fmla="*/ 1047967 h 1601150"/>
              <a:gd name="connsiteX30" fmla="*/ 964287 w 2185718"/>
              <a:gd name="connsiteY30" fmla="*/ 1271139 h 1601150"/>
              <a:gd name="connsiteX31" fmla="*/ 996430 w 2185718"/>
              <a:gd name="connsiteY31" fmla="*/ 1448255 h 1601150"/>
              <a:gd name="connsiteX32" fmla="*/ 1028573 w 2185718"/>
              <a:gd name="connsiteY32" fmla="*/ 1561967 h 1601150"/>
              <a:gd name="connsiteX33" fmla="*/ 1060716 w 2185718"/>
              <a:gd name="connsiteY33" fmla="*/ 1601150 h 1601150"/>
              <a:gd name="connsiteX34" fmla="*/ 1092859 w 2185718"/>
              <a:gd name="connsiteY34" fmla="*/ 1561967 h 1601150"/>
              <a:gd name="connsiteX35" fmla="*/ 1125002 w 2185718"/>
              <a:gd name="connsiteY35" fmla="*/ 1448255 h 1601150"/>
              <a:gd name="connsiteX36" fmla="*/ 1157145 w 2185718"/>
              <a:gd name="connsiteY36" fmla="*/ 1271139 h 1601150"/>
              <a:gd name="connsiteX37" fmla="*/ 1189288 w 2185718"/>
              <a:gd name="connsiteY37" fmla="*/ 1047967 h 1601150"/>
              <a:gd name="connsiteX38" fmla="*/ 1221431 w 2185718"/>
              <a:gd name="connsiteY38" fmla="*/ 800575 h 1601150"/>
              <a:gd name="connsiteX39" fmla="*/ 1253574 w 2185718"/>
              <a:gd name="connsiteY39" fmla="*/ 553182 h 1601150"/>
              <a:gd name="connsiteX40" fmla="*/ 1285717 w 2185718"/>
              <a:gd name="connsiteY40" fmla="*/ 330011 h 1601150"/>
              <a:gd name="connsiteX41" fmla="*/ 1317860 w 2185718"/>
              <a:gd name="connsiteY41" fmla="*/ 152895 h 1601150"/>
              <a:gd name="connsiteX42" fmla="*/ 1350003 w 2185718"/>
              <a:gd name="connsiteY42" fmla="*/ 39183 h 1601150"/>
              <a:gd name="connsiteX43" fmla="*/ 1382145 w 2185718"/>
              <a:gd name="connsiteY43" fmla="*/ 0 h 1601150"/>
              <a:gd name="connsiteX44" fmla="*/ 1414288 w 2185718"/>
              <a:gd name="connsiteY44" fmla="*/ 39183 h 1601150"/>
              <a:gd name="connsiteX45" fmla="*/ 1446431 w 2185718"/>
              <a:gd name="connsiteY45" fmla="*/ 152895 h 1601150"/>
              <a:gd name="connsiteX46" fmla="*/ 1478574 w 2185718"/>
              <a:gd name="connsiteY46" fmla="*/ 330011 h 1601150"/>
              <a:gd name="connsiteX47" fmla="*/ 1510717 w 2185718"/>
              <a:gd name="connsiteY47" fmla="*/ 553182 h 1601150"/>
              <a:gd name="connsiteX48" fmla="*/ 1542860 w 2185718"/>
              <a:gd name="connsiteY48" fmla="*/ 800575 h 1601150"/>
              <a:gd name="connsiteX49" fmla="*/ 1575003 w 2185718"/>
              <a:gd name="connsiteY49" fmla="*/ 1047967 h 1601150"/>
              <a:gd name="connsiteX50" fmla="*/ 1607146 w 2185718"/>
              <a:gd name="connsiteY50" fmla="*/ 1271139 h 1601150"/>
              <a:gd name="connsiteX51" fmla="*/ 1639289 w 2185718"/>
              <a:gd name="connsiteY51" fmla="*/ 1448255 h 1601150"/>
              <a:gd name="connsiteX52" fmla="*/ 1671432 w 2185718"/>
              <a:gd name="connsiteY52" fmla="*/ 1561967 h 1601150"/>
              <a:gd name="connsiteX53" fmla="*/ 1703574 w 2185718"/>
              <a:gd name="connsiteY53" fmla="*/ 1601150 h 1601150"/>
              <a:gd name="connsiteX54" fmla="*/ 1735718 w 2185718"/>
              <a:gd name="connsiteY54" fmla="*/ 1561967 h 1601150"/>
              <a:gd name="connsiteX55" fmla="*/ 1767860 w 2185718"/>
              <a:gd name="connsiteY55" fmla="*/ 1448255 h 1601150"/>
              <a:gd name="connsiteX56" fmla="*/ 1800003 w 2185718"/>
              <a:gd name="connsiteY56" fmla="*/ 1271139 h 1601150"/>
              <a:gd name="connsiteX57" fmla="*/ 1832146 w 2185718"/>
              <a:gd name="connsiteY57" fmla="*/ 1047967 h 1601150"/>
              <a:gd name="connsiteX58" fmla="*/ 1864289 w 2185718"/>
              <a:gd name="connsiteY58" fmla="*/ 800575 h 1601150"/>
              <a:gd name="connsiteX59" fmla="*/ 1896432 w 2185718"/>
              <a:gd name="connsiteY59" fmla="*/ 553182 h 1601150"/>
              <a:gd name="connsiteX60" fmla="*/ 1928575 w 2185718"/>
              <a:gd name="connsiteY60" fmla="*/ 330011 h 1601150"/>
              <a:gd name="connsiteX61" fmla="*/ 1960718 w 2185718"/>
              <a:gd name="connsiteY61" fmla="*/ 152895 h 1601150"/>
              <a:gd name="connsiteX62" fmla="*/ 1992861 w 2185718"/>
              <a:gd name="connsiteY62" fmla="*/ 39183 h 1601150"/>
              <a:gd name="connsiteX63" fmla="*/ 2025004 w 2185718"/>
              <a:gd name="connsiteY63" fmla="*/ 0 h 1601150"/>
              <a:gd name="connsiteX64" fmla="*/ 2057147 w 2185718"/>
              <a:gd name="connsiteY64" fmla="*/ 39183 h 1601150"/>
              <a:gd name="connsiteX65" fmla="*/ 2089290 w 2185718"/>
              <a:gd name="connsiteY65" fmla="*/ 152895 h 1601150"/>
              <a:gd name="connsiteX66" fmla="*/ 2121433 w 2185718"/>
              <a:gd name="connsiteY66" fmla="*/ 330011 h 1601150"/>
              <a:gd name="connsiteX67" fmla="*/ 2153576 w 2185718"/>
              <a:gd name="connsiteY67" fmla="*/ 553182 h 1601150"/>
              <a:gd name="connsiteX68" fmla="*/ 2185718 w 2185718"/>
              <a:gd name="connsiteY68" fmla="*/ 800575 h 1601150"/>
              <a:gd name="connsiteX0" fmla="*/ 0 w 2153575"/>
              <a:gd name="connsiteY0" fmla="*/ 152895 h 1601150"/>
              <a:gd name="connsiteX1" fmla="*/ 32142 w 2153575"/>
              <a:gd name="connsiteY1" fmla="*/ 39183 h 1601150"/>
              <a:gd name="connsiteX2" fmla="*/ 64285 w 2153575"/>
              <a:gd name="connsiteY2" fmla="*/ 0 h 1601150"/>
              <a:gd name="connsiteX3" fmla="*/ 96428 w 2153575"/>
              <a:gd name="connsiteY3" fmla="*/ 39183 h 1601150"/>
              <a:gd name="connsiteX4" fmla="*/ 128571 w 2153575"/>
              <a:gd name="connsiteY4" fmla="*/ 152895 h 1601150"/>
              <a:gd name="connsiteX5" fmla="*/ 160714 w 2153575"/>
              <a:gd name="connsiteY5" fmla="*/ 330011 h 1601150"/>
              <a:gd name="connsiteX6" fmla="*/ 192857 w 2153575"/>
              <a:gd name="connsiteY6" fmla="*/ 553182 h 1601150"/>
              <a:gd name="connsiteX7" fmla="*/ 225000 w 2153575"/>
              <a:gd name="connsiteY7" fmla="*/ 800575 h 1601150"/>
              <a:gd name="connsiteX8" fmla="*/ 257143 w 2153575"/>
              <a:gd name="connsiteY8" fmla="*/ 1047967 h 1601150"/>
              <a:gd name="connsiteX9" fmla="*/ 289286 w 2153575"/>
              <a:gd name="connsiteY9" fmla="*/ 1271139 h 1601150"/>
              <a:gd name="connsiteX10" fmla="*/ 321429 w 2153575"/>
              <a:gd name="connsiteY10" fmla="*/ 1448255 h 1601150"/>
              <a:gd name="connsiteX11" fmla="*/ 353572 w 2153575"/>
              <a:gd name="connsiteY11" fmla="*/ 1561967 h 1601150"/>
              <a:gd name="connsiteX12" fmla="*/ 385715 w 2153575"/>
              <a:gd name="connsiteY12" fmla="*/ 1601150 h 1601150"/>
              <a:gd name="connsiteX13" fmla="*/ 417858 w 2153575"/>
              <a:gd name="connsiteY13" fmla="*/ 1561967 h 1601150"/>
              <a:gd name="connsiteX14" fmla="*/ 450000 w 2153575"/>
              <a:gd name="connsiteY14" fmla="*/ 1448255 h 1601150"/>
              <a:gd name="connsiteX15" fmla="*/ 482144 w 2153575"/>
              <a:gd name="connsiteY15" fmla="*/ 1271139 h 1601150"/>
              <a:gd name="connsiteX16" fmla="*/ 514286 w 2153575"/>
              <a:gd name="connsiteY16" fmla="*/ 1047967 h 1601150"/>
              <a:gd name="connsiteX17" fmla="*/ 546429 w 2153575"/>
              <a:gd name="connsiteY17" fmla="*/ 800575 h 1601150"/>
              <a:gd name="connsiteX18" fmla="*/ 578572 w 2153575"/>
              <a:gd name="connsiteY18" fmla="*/ 553182 h 1601150"/>
              <a:gd name="connsiteX19" fmla="*/ 610715 w 2153575"/>
              <a:gd name="connsiteY19" fmla="*/ 330011 h 1601150"/>
              <a:gd name="connsiteX20" fmla="*/ 642858 w 2153575"/>
              <a:gd name="connsiteY20" fmla="*/ 152895 h 1601150"/>
              <a:gd name="connsiteX21" fmla="*/ 675001 w 2153575"/>
              <a:gd name="connsiteY21" fmla="*/ 39183 h 1601150"/>
              <a:gd name="connsiteX22" fmla="*/ 707144 w 2153575"/>
              <a:gd name="connsiteY22" fmla="*/ 0 h 1601150"/>
              <a:gd name="connsiteX23" fmla="*/ 739287 w 2153575"/>
              <a:gd name="connsiteY23" fmla="*/ 39183 h 1601150"/>
              <a:gd name="connsiteX24" fmla="*/ 771430 w 2153575"/>
              <a:gd name="connsiteY24" fmla="*/ 152895 h 1601150"/>
              <a:gd name="connsiteX25" fmla="*/ 803573 w 2153575"/>
              <a:gd name="connsiteY25" fmla="*/ 330011 h 1601150"/>
              <a:gd name="connsiteX26" fmla="*/ 835715 w 2153575"/>
              <a:gd name="connsiteY26" fmla="*/ 553182 h 1601150"/>
              <a:gd name="connsiteX27" fmla="*/ 867858 w 2153575"/>
              <a:gd name="connsiteY27" fmla="*/ 800575 h 1601150"/>
              <a:gd name="connsiteX28" fmla="*/ 900002 w 2153575"/>
              <a:gd name="connsiteY28" fmla="*/ 1047967 h 1601150"/>
              <a:gd name="connsiteX29" fmla="*/ 932144 w 2153575"/>
              <a:gd name="connsiteY29" fmla="*/ 1271139 h 1601150"/>
              <a:gd name="connsiteX30" fmla="*/ 964287 w 2153575"/>
              <a:gd name="connsiteY30" fmla="*/ 1448255 h 1601150"/>
              <a:gd name="connsiteX31" fmla="*/ 996430 w 2153575"/>
              <a:gd name="connsiteY31" fmla="*/ 1561967 h 1601150"/>
              <a:gd name="connsiteX32" fmla="*/ 1028573 w 2153575"/>
              <a:gd name="connsiteY32" fmla="*/ 1601150 h 1601150"/>
              <a:gd name="connsiteX33" fmla="*/ 1060716 w 2153575"/>
              <a:gd name="connsiteY33" fmla="*/ 1561967 h 1601150"/>
              <a:gd name="connsiteX34" fmla="*/ 1092859 w 2153575"/>
              <a:gd name="connsiteY34" fmla="*/ 1448255 h 1601150"/>
              <a:gd name="connsiteX35" fmla="*/ 1125002 w 2153575"/>
              <a:gd name="connsiteY35" fmla="*/ 1271139 h 1601150"/>
              <a:gd name="connsiteX36" fmla="*/ 1157145 w 2153575"/>
              <a:gd name="connsiteY36" fmla="*/ 1047967 h 1601150"/>
              <a:gd name="connsiteX37" fmla="*/ 1189288 w 2153575"/>
              <a:gd name="connsiteY37" fmla="*/ 800575 h 1601150"/>
              <a:gd name="connsiteX38" fmla="*/ 1221431 w 2153575"/>
              <a:gd name="connsiteY38" fmla="*/ 553182 h 1601150"/>
              <a:gd name="connsiteX39" fmla="*/ 1253574 w 2153575"/>
              <a:gd name="connsiteY39" fmla="*/ 330011 h 1601150"/>
              <a:gd name="connsiteX40" fmla="*/ 1285717 w 2153575"/>
              <a:gd name="connsiteY40" fmla="*/ 152895 h 1601150"/>
              <a:gd name="connsiteX41" fmla="*/ 1317860 w 2153575"/>
              <a:gd name="connsiteY41" fmla="*/ 39183 h 1601150"/>
              <a:gd name="connsiteX42" fmla="*/ 1350002 w 2153575"/>
              <a:gd name="connsiteY42" fmla="*/ 0 h 1601150"/>
              <a:gd name="connsiteX43" fmla="*/ 1382145 w 2153575"/>
              <a:gd name="connsiteY43" fmla="*/ 39183 h 1601150"/>
              <a:gd name="connsiteX44" fmla="*/ 1414288 w 2153575"/>
              <a:gd name="connsiteY44" fmla="*/ 152895 h 1601150"/>
              <a:gd name="connsiteX45" fmla="*/ 1446431 w 2153575"/>
              <a:gd name="connsiteY45" fmla="*/ 330011 h 1601150"/>
              <a:gd name="connsiteX46" fmla="*/ 1478574 w 2153575"/>
              <a:gd name="connsiteY46" fmla="*/ 553182 h 1601150"/>
              <a:gd name="connsiteX47" fmla="*/ 1510717 w 2153575"/>
              <a:gd name="connsiteY47" fmla="*/ 800575 h 1601150"/>
              <a:gd name="connsiteX48" fmla="*/ 1542860 w 2153575"/>
              <a:gd name="connsiteY48" fmla="*/ 1047967 h 1601150"/>
              <a:gd name="connsiteX49" fmla="*/ 1575003 w 2153575"/>
              <a:gd name="connsiteY49" fmla="*/ 1271139 h 1601150"/>
              <a:gd name="connsiteX50" fmla="*/ 1607146 w 2153575"/>
              <a:gd name="connsiteY50" fmla="*/ 1448255 h 1601150"/>
              <a:gd name="connsiteX51" fmla="*/ 1639289 w 2153575"/>
              <a:gd name="connsiteY51" fmla="*/ 1561967 h 1601150"/>
              <a:gd name="connsiteX52" fmla="*/ 1671431 w 2153575"/>
              <a:gd name="connsiteY52" fmla="*/ 1601150 h 1601150"/>
              <a:gd name="connsiteX53" fmla="*/ 1703575 w 2153575"/>
              <a:gd name="connsiteY53" fmla="*/ 1561967 h 1601150"/>
              <a:gd name="connsiteX54" fmla="*/ 1735717 w 2153575"/>
              <a:gd name="connsiteY54" fmla="*/ 1448255 h 1601150"/>
              <a:gd name="connsiteX55" fmla="*/ 1767860 w 2153575"/>
              <a:gd name="connsiteY55" fmla="*/ 1271139 h 1601150"/>
              <a:gd name="connsiteX56" fmla="*/ 1800003 w 2153575"/>
              <a:gd name="connsiteY56" fmla="*/ 1047967 h 1601150"/>
              <a:gd name="connsiteX57" fmla="*/ 1832146 w 2153575"/>
              <a:gd name="connsiteY57" fmla="*/ 800575 h 1601150"/>
              <a:gd name="connsiteX58" fmla="*/ 1864289 w 2153575"/>
              <a:gd name="connsiteY58" fmla="*/ 553182 h 1601150"/>
              <a:gd name="connsiteX59" fmla="*/ 1896432 w 2153575"/>
              <a:gd name="connsiteY59" fmla="*/ 330011 h 1601150"/>
              <a:gd name="connsiteX60" fmla="*/ 1928575 w 2153575"/>
              <a:gd name="connsiteY60" fmla="*/ 152895 h 1601150"/>
              <a:gd name="connsiteX61" fmla="*/ 1960718 w 2153575"/>
              <a:gd name="connsiteY61" fmla="*/ 39183 h 1601150"/>
              <a:gd name="connsiteX62" fmla="*/ 1992861 w 2153575"/>
              <a:gd name="connsiteY62" fmla="*/ 0 h 1601150"/>
              <a:gd name="connsiteX63" fmla="*/ 2025004 w 2153575"/>
              <a:gd name="connsiteY63" fmla="*/ 39183 h 1601150"/>
              <a:gd name="connsiteX64" fmla="*/ 2057147 w 2153575"/>
              <a:gd name="connsiteY64" fmla="*/ 152895 h 1601150"/>
              <a:gd name="connsiteX65" fmla="*/ 2089290 w 2153575"/>
              <a:gd name="connsiteY65" fmla="*/ 330011 h 1601150"/>
              <a:gd name="connsiteX66" fmla="*/ 2121433 w 2153575"/>
              <a:gd name="connsiteY66" fmla="*/ 553182 h 1601150"/>
              <a:gd name="connsiteX67" fmla="*/ 2153575 w 2153575"/>
              <a:gd name="connsiteY67" fmla="*/ 800575 h 1601150"/>
              <a:gd name="connsiteX0" fmla="*/ 0 w 2121433"/>
              <a:gd name="connsiteY0" fmla="*/ 39183 h 1601150"/>
              <a:gd name="connsiteX1" fmla="*/ 32143 w 2121433"/>
              <a:gd name="connsiteY1" fmla="*/ 0 h 1601150"/>
              <a:gd name="connsiteX2" fmla="*/ 64286 w 2121433"/>
              <a:gd name="connsiteY2" fmla="*/ 39183 h 1601150"/>
              <a:gd name="connsiteX3" fmla="*/ 96429 w 2121433"/>
              <a:gd name="connsiteY3" fmla="*/ 152895 h 1601150"/>
              <a:gd name="connsiteX4" fmla="*/ 128572 w 2121433"/>
              <a:gd name="connsiteY4" fmla="*/ 330011 h 1601150"/>
              <a:gd name="connsiteX5" fmla="*/ 160715 w 2121433"/>
              <a:gd name="connsiteY5" fmla="*/ 553182 h 1601150"/>
              <a:gd name="connsiteX6" fmla="*/ 192858 w 2121433"/>
              <a:gd name="connsiteY6" fmla="*/ 800575 h 1601150"/>
              <a:gd name="connsiteX7" fmla="*/ 225001 w 2121433"/>
              <a:gd name="connsiteY7" fmla="*/ 1047967 h 1601150"/>
              <a:gd name="connsiteX8" fmla="*/ 257144 w 2121433"/>
              <a:gd name="connsiteY8" fmla="*/ 1271139 h 1601150"/>
              <a:gd name="connsiteX9" fmla="*/ 289287 w 2121433"/>
              <a:gd name="connsiteY9" fmla="*/ 1448255 h 1601150"/>
              <a:gd name="connsiteX10" fmla="*/ 321430 w 2121433"/>
              <a:gd name="connsiteY10" fmla="*/ 1561967 h 1601150"/>
              <a:gd name="connsiteX11" fmla="*/ 353573 w 2121433"/>
              <a:gd name="connsiteY11" fmla="*/ 1601150 h 1601150"/>
              <a:gd name="connsiteX12" fmla="*/ 385716 w 2121433"/>
              <a:gd name="connsiteY12" fmla="*/ 1561967 h 1601150"/>
              <a:gd name="connsiteX13" fmla="*/ 417858 w 2121433"/>
              <a:gd name="connsiteY13" fmla="*/ 1448255 h 1601150"/>
              <a:gd name="connsiteX14" fmla="*/ 450002 w 2121433"/>
              <a:gd name="connsiteY14" fmla="*/ 1271139 h 1601150"/>
              <a:gd name="connsiteX15" fmla="*/ 482144 w 2121433"/>
              <a:gd name="connsiteY15" fmla="*/ 1047967 h 1601150"/>
              <a:gd name="connsiteX16" fmla="*/ 514287 w 2121433"/>
              <a:gd name="connsiteY16" fmla="*/ 800575 h 1601150"/>
              <a:gd name="connsiteX17" fmla="*/ 546430 w 2121433"/>
              <a:gd name="connsiteY17" fmla="*/ 553182 h 1601150"/>
              <a:gd name="connsiteX18" fmla="*/ 578573 w 2121433"/>
              <a:gd name="connsiteY18" fmla="*/ 330011 h 1601150"/>
              <a:gd name="connsiteX19" fmla="*/ 610716 w 2121433"/>
              <a:gd name="connsiteY19" fmla="*/ 152895 h 1601150"/>
              <a:gd name="connsiteX20" fmla="*/ 642859 w 2121433"/>
              <a:gd name="connsiteY20" fmla="*/ 39183 h 1601150"/>
              <a:gd name="connsiteX21" fmla="*/ 675002 w 2121433"/>
              <a:gd name="connsiteY21" fmla="*/ 0 h 1601150"/>
              <a:gd name="connsiteX22" fmla="*/ 707145 w 2121433"/>
              <a:gd name="connsiteY22" fmla="*/ 39183 h 1601150"/>
              <a:gd name="connsiteX23" fmla="*/ 739288 w 2121433"/>
              <a:gd name="connsiteY23" fmla="*/ 152895 h 1601150"/>
              <a:gd name="connsiteX24" fmla="*/ 771431 w 2121433"/>
              <a:gd name="connsiteY24" fmla="*/ 330011 h 1601150"/>
              <a:gd name="connsiteX25" fmla="*/ 803573 w 2121433"/>
              <a:gd name="connsiteY25" fmla="*/ 553182 h 1601150"/>
              <a:gd name="connsiteX26" fmla="*/ 835716 w 2121433"/>
              <a:gd name="connsiteY26" fmla="*/ 800575 h 1601150"/>
              <a:gd name="connsiteX27" fmla="*/ 867860 w 2121433"/>
              <a:gd name="connsiteY27" fmla="*/ 1047967 h 1601150"/>
              <a:gd name="connsiteX28" fmla="*/ 900002 w 2121433"/>
              <a:gd name="connsiteY28" fmla="*/ 1271139 h 1601150"/>
              <a:gd name="connsiteX29" fmla="*/ 932145 w 2121433"/>
              <a:gd name="connsiteY29" fmla="*/ 1448255 h 1601150"/>
              <a:gd name="connsiteX30" fmla="*/ 964288 w 2121433"/>
              <a:gd name="connsiteY30" fmla="*/ 1561967 h 1601150"/>
              <a:gd name="connsiteX31" fmla="*/ 996431 w 2121433"/>
              <a:gd name="connsiteY31" fmla="*/ 1601150 h 1601150"/>
              <a:gd name="connsiteX32" fmla="*/ 1028574 w 2121433"/>
              <a:gd name="connsiteY32" fmla="*/ 1561967 h 1601150"/>
              <a:gd name="connsiteX33" fmla="*/ 1060717 w 2121433"/>
              <a:gd name="connsiteY33" fmla="*/ 1448255 h 1601150"/>
              <a:gd name="connsiteX34" fmla="*/ 1092860 w 2121433"/>
              <a:gd name="connsiteY34" fmla="*/ 1271139 h 1601150"/>
              <a:gd name="connsiteX35" fmla="*/ 1125003 w 2121433"/>
              <a:gd name="connsiteY35" fmla="*/ 1047967 h 1601150"/>
              <a:gd name="connsiteX36" fmla="*/ 1157146 w 2121433"/>
              <a:gd name="connsiteY36" fmla="*/ 800575 h 1601150"/>
              <a:gd name="connsiteX37" fmla="*/ 1189289 w 2121433"/>
              <a:gd name="connsiteY37" fmla="*/ 553182 h 1601150"/>
              <a:gd name="connsiteX38" fmla="*/ 1221432 w 2121433"/>
              <a:gd name="connsiteY38" fmla="*/ 330011 h 1601150"/>
              <a:gd name="connsiteX39" fmla="*/ 1253575 w 2121433"/>
              <a:gd name="connsiteY39" fmla="*/ 152895 h 1601150"/>
              <a:gd name="connsiteX40" fmla="*/ 1285718 w 2121433"/>
              <a:gd name="connsiteY40" fmla="*/ 39183 h 1601150"/>
              <a:gd name="connsiteX41" fmla="*/ 1317860 w 2121433"/>
              <a:gd name="connsiteY41" fmla="*/ 0 h 1601150"/>
              <a:gd name="connsiteX42" fmla="*/ 1350003 w 2121433"/>
              <a:gd name="connsiteY42" fmla="*/ 39183 h 1601150"/>
              <a:gd name="connsiteX43" fmla="*/ 1382146 w 2121433"/>
              <a:gd name="connsiteY43" fmla="*/ 152895 h 1601150"/>
              <a:gd name="connsiteX44" fmla="*/ 1414289 w 2121433"/>
              <a:gd name="connsiteY44" fmla="*/ 330011 h 1601150"/>
              <a:gd name="connsiteX45" fmla="*/ 1446432 w 2121433"/>
              <a:gd name="connsiteY45" fmla="*/ 553182 h 1601150"/>
              <a:gd name="connsiteX46" fmla="*/ 1478575 w 2121433"/>
              <a:gd name="connsiteY46" fmla="*/ 800575 h 1601150"/>
              <a:gd name="connsiteX47" fmla="*/ 1510718 w 2121433"/>
              <a:gd name="connsiteY47" fmla="*/ 1047967 h 1601150"/>
              <a:gd name="connsiteX48" fmla="*/ 1542861 w 2121433"/>
              <a:gd name="connsiteY48" fmla="*/ 1271139 h 1601150"/>
              <a:gd name="connsiteX49" fmla="*/ 1575004 w 2121433"/>
              <a:gd name="connsiteY49" fmla="*/ 1448255 h 1601150"/>
              <a:gd name="connsiteX50" fmla="*/ 1607147 w 2121433"/>
              <a:gd name="connsiteY50" fmla="*/ 1561967 h 1601150"/>
              <a:gd name="connsiteX51" fmla="*/ 1639289 w 2121433"/>
              <a:gd name="connsiteY51" fmla="*/ 1601150 h 1601150"/>
              <a:gd name="connsiteX52" fmla="*/ 1671433 w 2121433"/>
              <a:gd name="connsiteY52" fmla="*/ 1561967 h 1601150"/>
              <a:gd name="connsiteX53" fmla="*/ 1703575 w 2121433"/>
              <a:gd name="connsiteY53" fmla="*/ 1448255 h 1601150"/>
              <a:gd name="connsiteX54" fmla="*/ 1735718 w 2121433"/>
              <a:gd name="connsiteY54" fmla="*/ 1271139 h 1601150"/>
              <a:gd name="connsiteX55" fmla="*/ 1767861 w 2121433"/>
              <a:gd name="connsiteY55" fmla="*/ 1047967 h 1601150"/>
              <a:gd name="connsiteX56" fmla="*/ 1800004 w 2121433"/>
              <a:gd name="connsiteY56" fmla="*/ 800575 h 1601150"/>
              <a:gd name="connsiteX57" fmla="*/ 1832147 w 2121433"/>
              <a:gd name="connsiteY57" fmla="*/ 553182 h 1601150"/>
              <a:gd name="connsiteX58" fmla="*/ 1864290 w 2121433"/>
              <a:gd name="connsiteY58" fmla="*/ 330011 h 1601150"/>
              <a:gd name="connsiteX59" fmla="*/ 1896433 w 2121433"/>
              <a:gd name="connsiteY59" fmla="*/ 152895 h 1601150"/>
              <a:gd name="connsiteX60" fmla="*/ 1928576 w 2121433"/>
              <a:gd name="connsiteY60" fmla="*/ 39183 h 1601150"/>
              <a:gd name="connsiteX61" fmla="*/ 1960719 w 2121433"/>
              <a:gd name="connsiteY61" fmla="*/ 0 h 1601150"/>
              <a:gd name="connsiteX62" fmla="*/ 1992862 w 2121433"/>
              <a:gd name="connsiteY62" fmla="*/ 39183 h 1601150"/>
              <a:gd name="connsiteX63" fmla="*/ 2025005 w 2121433"/>
              <a:gd name="connsiteY63" fmla="*/ 152895 h 1601150"/>
              <a:gd name="connsiteX64" fmla="*/ 2057148 w 2121433"/>
              <a:gd name="connsiteY64" fmla="*/ 330011 h 1601150"/>
              <a:gd name="connsiteX65" fmla="*/ 2089291 w 2121433"/>
              <a:gd name="connsiteY65" fmla="*/ 553182 h 1601150"/>
              <a:gd name="connsiteX66" fmla="*/ 2121433 w 2121433"/>
              <a:gd name="connsiteY66" fmla="*/ 800575 h 1601150"/>
              <a:gd name="connsiteX0" fmla="*/ 0 w 2089290"/>
              <a:gd name="connsiteY0" fmla="*/ 0 h 1601150"/>
              <a:gd name="connsiteX1" fmla="*/ 32143 w 2089290"/>
              <a:gd name="connsiteY1" fmla="*/ 39183 h 1601150"/>
              <a:gd name="connsiteX2" fmla="*/ 64286 w 2089290"/>
              <a:gd name="connsiteY2" fmla="*/ 152895 h 1601150"/>
              <a:gd name="connsiteX3" fmla="*/ 96429 w 2089290"/>
              <a:gd name="connsiteY3" fmla="*/ 330011 h 1601150"/>
              <a:gd name="connsiteX4" fmla="*/ 128572 w 2089290"/>
              <a:gd name="connsiteY4" fmla="*/ 553182 h 1601150"/>
              <a:gd name="connsiteX5" fmla="*/ 160715 w 2089290"/>
              <a:gd name="connsiteY5" fmla="*/ 800575 h 1601150"/>
              <a:gd name="connsiteX6" fmla="*/ 192858 w 2089290"/>
              <a:gd name="connsiteY6" fmla="*/ 1047967 h 1601150"/>
              <a:gd name="connsiteX7" fmla="*/ 225001 w 2089290"/>
              <a:gd name="connsiteY7" fmla="*/ 1271139 h 1601150"/>
              <a:gd name="connsiteX8" fmla="*/ 257144 w 2089290"/>
              <a:gd name="connsiteY8" fmla="*/ 1448255 h 1601150"/>
              <a:gd name="connsiteX9" fmla="*/ 289287 w 2089290"/>
              <a:gd name="connsiteY9" fmla="*/ 1561967 h 1601150"/>
              <a:gd name="connsiteX10" fmla="*/ 321430 w 2089290"/>
              <a:gd name="connsiteY10" fmla="*/ 1601150 h 1601150"/>
              <a:gd name="connsiteX11" fmla="*/ 353573 w 2089290"/>
              <a:gd name="connsiteY11" fmla="*/ 1561967 h 1601150"/>
              <a:gd name="connsiteX12" fmla="*/ 385715 w 2089290"/>
              <a:gd name="connsiteY12" fmla="*/ 1448255 h 1601150"/>
              <a:gd name="connsiteX13" fmla="*/ 417859 w 2089290"/>
              <a:gd name="connsiteY13" fmla="*/ 1271139 h 1601150"/>
              <a:gd name="connsiteX14" fmla="*/ 450001 w 2089290"/>
              <a:gd name="connsiteY14" fmla="*/ 1047967 h 1601150"/>
              <a:gd name="connsiteX15" fmla="*/ 482144 w 2089290"/>
              <a:gd name="connsiteY15" fmla="*/ 800575 h 1601150"/>
              <a:gd name="connsiteX16" fmla="*/ 514287 w 2089290"/>
              <a:gd name="connsiteY16" fmla="*/ 553182 h 1601150"/>
              <a:gd name="connsiteX17" fmla="*/ 546430 w 2089290"/>
              <a:gd name="connsiteY17" fmla="*/ 330011 h 1601150"/>
              <a:gd name="connsiteX18" fmla="*/ 578573 w 2089290"/>
              <a:gd name="connsiteY18" fmla="*/ 152895 h 1601150"/>
              <a:gd name="connsiteX19" fmla="*/ 610716 w 2089290"/>
              <a:gd name="connsiteY19" fmla="*/ 39183 h 1601150"/>
              <a:gd name="connsiteX20" fmla="*/ 642859 w 2089290"/>
              <a:gd name="connsiteY20" fmla="*/ 0 h 1601150"/>
              <a:gd name="connsiteX21" fmla="*/ 675002 w 2089290"/>
              <a:gd name="connsiteY21" fmla="*/ 39183 h 1601150"/>
              <a:gd name="connsiteX22" fmla="*/ 707145 w 2089290"/>
              <a:gd name="connsiteY22" fmla="*/ 152895 h 1601150"/>
              <a:gd name="connsiteX23" fmla="*/ 739288 w 2089290"/>
              <a:gd name="connsiteY23" fmla="*/ 330011 h 1601150"/>
              <a:gd name="connsiteX24" fmla="*/ 771430 w 2089290"/>
              <a:gd name="connsiteY24" fmla="*/ 553182 h 1601150"/>
              <a:gd name="connsiteX25" fmla="*/ 803573 w 2089290"/>
              <a:gd name="connsiteY25" fmla="*/ 800575 h 1601150"/>
              <a:gd name="connsiteX26" fmla="*/ 835717 w 2089290"/>
              <a:gd name="connsiteY26" fmla="*/ 1047967 h 1601150"/>
              <a:gd name="connsiteX27" fmla="*/ 867859 w 2089290"/>
              <a:gd name="connsiteY27" fmla="*/ 1271139 h 1601150"/>
              <a:gd name="connsiteX28" fmla="*/ 900002 w 2089290"/>
              <a:gd name="connsiteY28" fmla="*/ 1448255 h 1601150"/>
              <a:gd name="connsiteX29" fmla="*/ 932145 w 2089290"/>
              <a:gd name="connsiteY29" fmla="*/ 1561967 h 1601150"/>
              <a:gd name="connsiteX30" fmla="*/ 964288 w 2089290"/>
              <a:gd name="connsiteY30" fmla="*/ 1601150 h 1601150"/>
              <a:gd name="connsiteX31" fmla="*/ 996431 w 2089290"/>
              <a:gd name="connsiteY31" fmla="*/ 1561967 h 1601150"/>
              <a:gd name="connsiteX32" fmla="*/ 1028574 w 2089290"/>
              <a:gd name="connsiteY32" fmla="*/ 1448255 h 1601150"/>
              <a:gd name="connsiteX33" fmla="*/ 1060717 w 2089290"/>
              <a:gd name="connsiteY33" fmla="*/ 1271139 h 1601150"/>
              <a:gd name="connsiteX34" fmla="*/ 1092860 w 2089290"/>
              <a:gd name="connsiteY34" fmla="*/ 1047967 h 1601150"/>
              <a:gd name="connsiteX35" fmla="*/ 1125003 w 2089290"/>
              <a:gd name="connsiteY35" fmla="*/ 800575 h 1601150"/>
              <a:gd name="connsiteX36" fmla="*/ 1157146 w 2089290"/>
              <a:gd name="connsiteY36" fmla="*/ 553182 h 1601150"/>
              <a:gd name="connsiteX37" fmla="*/ 1189289 w 2089290"/>
              <a:gd name="connsiteY37" fmla="*/ 330011 h 1601150"/>
              <a:gd name="connsiteX38" fmla="*/ 1221432 w 2089290"/>
              <a:gd name="connsiteY38" fmla="*/ 152895 h 1601150"/>
              <a:gd name="connsiteX39" fmla="*/ 1253575 w 2089290"/>
              <a:gd name="connsiteY39" fmla="*/ 39183 h 1601150"/>
              <a:gd name="connsiteX40" fmla="*/ 1285717 w 2089290"/>
              <a:gd name="connsiteY40" fmla="*/ 0 h 1601150"/>
              <a:gd name="connsiteX41" fmla="*/ 1317860 w 2089290"/>
              <a:gd name="connsiteY41" fmla="*/ 39183 h 1601150"/>
              <a:gd name="connsiteX42" fmla="*/ 1350003 w 2089290"/>
              <a:gd name="connsiteY42" fmla="*/ 152895 h 1601150"/>
              <a:gd name="connsiteX43" fmla="*/ 1382146 w 2089290"/>
              <a:gd name="connsiteY43" fmla="*/ 330011 h 1601150"/>
              <a:gd name="connsiteX44" fmla="*/ 1414289 w 2089290"/>
              <a:gd name="connsiteY44" fmla="*/ 553182 h 1601150"/>
              <a:gd name="connsiteX45" fmla="*/ 1446432 w 2089290"/>
              <a:gd name="connsiteY45" fmla="*/ 800575 h 1601150"/>
              <a:gd name="connsiteX46" fmla="*/ 1478575 w 2089290"/>
              <a:gd name="connsiteY46" fmla="*/ 1047967 h 1601150"/>
              <a:gd name="connsiteX47" fmla="*/ 1510718 w 2089290"/>
              <a:gd name="connsiteY47" fmla="*/ 1271139 h 1601150"/>
              <a:gd name="connsiteX48" fmla="*/ 1542861 w 2089290"/>
              <a:gd name="connsiteY48" fmla="*/ 1448255 h 1601150"/>
              <a:gd name="connsiteX49" fmla="*/ 1575004 w 2089290"/>
              <a:gd name="connsiteY49" fmla="*/ 1561967 h 1601150"/>
              <a:gd name="connsiteX50" fmla="*/ 1607146 w 2089290"/>
              <a:gd name="connsiteY50" fmla="*/ 1601150 h 1601150"/>
              <a:gd name="connsiteX51" fmla="*/ 1639290 w 2089290"/>
              <a:gd name="connsiteY51" fmla="*/ 1561967 h 1601150"/>
              <a:gd name="connsiteX52" fmla="*/ 1671432 w 2089290"/>
              <a:gd name="connsiteY52" fmla="*/ 1448255 h 1601150"/>
              <a:gd name="connsiteX53" fmla="*/ 1703575 w 2089290"/>
              <a:gd name="connsiteY53" fmla="*/ 1271139 h 1601150"/>
              <a:gd name="connsiteX54" fmla="*/ 1735718 w 2089290"/>
              <a:gd name="connsiteY54" fmla="*/ 1047967 h 1601150"/>
              <a:gd name="connsiteX55" fmla="*/ 1767861 w 2089290"/>
              <a:gd name="connsiteY55" fmla="*/ 800575 h 1601150"/>
              <a:gd name="connsiteX56" fmla="*/ 1800004 w 2089290"/>
              <a:gd name="connsiteY56" fmla="*/ 553182 h 1601150"/>
              <a:gd name="connsiteX57" fmla="*/ 1832147 w 2089290"/>
              <a:gd name="connsiteY57" fmla="*/ 330011 h 1601150"/>
              <a:gd name="connsiteX58" fmla="*/ 1864290 w 2089290"/>
              <a:gd name="connsiteY58" fmla="*/ 152895 h 1601150"/>
              <a:gd name="connsiteX59" fmla="*/ 1896433 w 2089290"/>
              <a:gd name="connsiteY59" fmla="*/ 39183 h 1601150"/>
              <a:gd name="connsiteX60" fmla="*/ 1928576 w 2089290"/>
              <a:gd name="connsiteY60" fmla="*/ 0 h 1601150"/>
              <a:gd name="connsiteX61" fmla="*/ 1960719 w 2089290"/>
              <a:gd name="connsiteY61" fmla="*/ 39183 h 1601150"/>
              <a:gd name="connsiteX62" fmla="*/ 1992862 w 2089290"/>
              <a:gd name="connsiteY62" fmla="*/ 152895 h 1601150"/>
              <a:gd name="connsiteX63" fmla="*/ 2025005 w 2089290"/>
              <a:gd name="connsiteY63" fmla="*/ 330011 h 1601150"/>
              <a:gd name="connsiteX64" fmla="*/ 2057148 w 2089290"/>
              <a:gd name="connsiteY64" fmla="*/ 553182 h 1601150"/>
              <a:gd name="connsiteX65" fmla="*/ 2089290 w 2089290"/>
              <a:gd name="connsiteY65" fmla="*/ 800575 h 1601150"/>
              <a:gd name="connsiteX0" fmla="*/ 0 w 2057147"/>
              <a:gd name="connsiteY0" fmla="*/ 39183 h 1601150"/>
              <a:gd name="connsiteX1" fmla="*/ 32143 w 2057147"/>
              <a:gd name="connsiteY1" fmla="*/ 152895 h 1601150"/>
              <a:gd name="connsiteX2" fmla="*/ 64286 w 2057147"/>
              <a:gd name="connsiteY2" fmla="*/ 330011 h 1601150"/>
              <a:gd name="connsiteX3" fmla="*/ 96429 w 2057147"/>
              <a:gd name="connsiteY3" fmla="*/ 553182 h 1601150"/>
              <a:gd name="connsiteX4" fmla="*/ 128572 w 2057147"/>
              <a:gd name="connsiteY4" fmla="*/ 800575 h 1601150"/>
              <a:gd name="connsiteX5" fmla="*/ 160715 w 2057147"/>
              <a:gd name="connsiteY5" fmla="*/ 1047967 h 1601150"/>
              <a:gd name="connsiteX6" fmla="*/ 192858 w 2057147"/>
              <a:gd name="connsiteY6" fmla="*/ 1271139 h 1601150"/>
              <a:gd name="connsiteX7" fmla="*/ 225001 w 2057147"/>
              <a:gd name="connsiteY7" fmla="*/ 1448255 h 1601150"/>
              <a:gd name="connsiteX8" fmla="*/ 257144 w 2057147"/>
              <a:gd name="connsiteY8" fmla="*/ 1561967 h 1601150"/>
              <a:gd name="connsiteX9" fmla="*/ 289287 w 2057147"/>
              <a:gd name="connsiteY9" fmla="*/ 1601150 h 1601150"/>
              <a:gd name="connsiteX10" fmla="*/ 321430 w 2057147"/>
              <a:gd name="connsiteY10" fmla="*/ 1561967 h 1601150"/>
              <a:gd name="connsiteX11" fmla="*/ 353572 w 2057147"/>
              <a:gd name="connsiteY11" fmla="*/ 1448255 h 1601150"/>
              <a:gd name="connsiteX12" fmla="*/ 385716 w 2057147"/>
              <a:gd name="connsiteY12" fmla="*/ 1271139 h 1601150"/>
              <a:gd name="connsiteX13" fmla="*/ 417858 w 2057147"/>
              <a:gd name="connsiteY13" fmla="*/ 1047967 h 1601150"/>
              <a:gd name="connsiteX14" fmla="*/ 450001 w 2057147"/>
              <a:gd name="connsiteY14" fmla="*/ 800575 h 1601150"/>
              <a:gd name="connsiteX15" fmla="*/ 482144 w 2057147"/>
              <a:gd name="connsiteY15" fmla="*/ 553182 h 1601150"/>
              <a:gd name="connsiteX16" fmla="*/ 514287 w 2057147"/>
              <a:gd name="connsiteY16" fmla="*/ 330011 h 1601150"/>
              <a:gd name="connsiteX17" fmla="*/ 546430 w 2057147"/>
              <a:gd name="connsiteY17" fmla="*/ 152895 h 1601150"/>
              <a:gd name="connsiteX18" fmla="*/ 578573 w 2057147"/>
              <a:gd name="connsiteY18" fmla="*/ 39183 h 1601150"/>
              <a:gd name="connsiteX19" fmla="*/ 610716 w 2057147"/>
              <a:gd name="connsiteY19" fmla="*/ 0 h 1601150"/>
              <a:gd name="connsiteX20" fmla="*/ 642859 w 2057147"/>
              <a:gd name="connsiteY20" fmla="*/ 39183 h 1601150"/>
              <a:gd name="connsiteX21" fmla="*/ 675002 w 2057147"/>
              <a:gd name="connsiteY21" fmla="*/ 152895 h 1601150"/>
              <a:gd name="connsiteX22" fmla="*/ 707145 w 2057147"/>
              <a:gd name="connsiteY22" fmla="*/ 330011 h 1601150"/>
              <a:gd name="connsiteX23" fmla="*/ 739287 w 2057147"/>
              <a:gd name="connsiteY23" fmla="*/ 553182 h 1601150"/>
              <a:gd name="connsiteX24" fmla="*/ 771430 w 2057147"/>
              <a:gd name="connsiteY24" fmla="*/ 800575 h 1601150"/>
              <a:gd name="connsiteX25" fmla="*/ 803574 w 2057147"/>
              <a:gd name="connsiteY25" fmla="*/ 1047967 h 1601150"/>
              <a:gd name="connsiteX26" fmla="*/ 835716 w 2057147"/>
              <a:gd name="connsiteY26" fmla="*/ 1271139 h 1601150"/>
              <a:gd name="connsiteX27" fmla="*/ 867859 w 2057147"/>
              <a:gd name="connsiteY27" fmla="*/ 1448255 h 1601150"/>
              <a:gd name="connsiteX28" fmla="*/ 900002 w 2057147"/>
              <a:gd name="connsiteY28" fmla="*/ 1561967 h 1601150"/>
              <a:gd name="connsiteX29" fmla="*/ 932145 w 2057147"/>
              <a:gd name="connsiteY29" fmla="*/ 1601150 h 1601150"/>
              <a:gd name="connsiteX30" fmla="*/ 964288 w 2057147"/>
              <a:gd name="connsiteY30" fmla="*/ 1561967 h 1601150"/>
              <a:gd name="connsiteX31" fmla="*/ 996431 w 2057147"/>
              <a:gd name="connsiteY31" fmla="*/ 1448255 h 1601150"/>
              <a:gd name="connsiteX32" fmla="*/ 1028574 w 2057147"/>
              <a:gd name="connsiteY32" fmla="*/ 1271139 h 1601150"/>
              <a:gd name="connsiteX33" fmla="*/ 1060717 w 2057147"/>
              <a:gd name="connsiteY33" fmla="*/ 1047967 h 1601150"/>
              <a:gd name="connsiteX34" fmla="*/ 1092860 w 2057147"/>
              <a:gd name="connsiteY34" fmla="*/ 800575 h 1601150"/>
              <a:gd name="connsiteX35" fmla="*/ 1125003 w 2057147"/>
              <a:gd name="connsiteY35" fmla="*/ 553182 h 1601150"/>
              <a:gd name="connsiteX36" fmla="*/ 1157146 w 2057147"/>
              <a:gd name="connsiteY36" fmla="*/ 330011 h 1601150"/>
              <a:gd name="connsiteX37" fmla="*/ 1189289 w 2057147"/>
              <a:gd name="connsiteY37" fmla="*/ 152895 h 1601150"/>
              <a:gd name="connsiteX38" fmla="*/ 1221432 w 2057147"/>
              <a:gd name="connsiteY38" fmla="*/ 39183 h 1601150"/>
              <a:gd name="connsiteX39" fmla="*/ 1253574 w 2057147"/>
              <a:gd name="connsiteY39" fmla="*/ 0 h 1601150"/>
              <a:gd name="connsiteX40" fmla="*/ 1285717 w 2057147"/>
              <a:gd name="connsiteY40" fmla="*/ 39183 h 1601150"/>
              <a:gd name="connsiteX41" fmla="*/ 1317860 w 2057147"/>
              <a:gd name="connsiteY41" fmla="*/ 152895 h 1601150"/>
              <a:gd name="connsiteX42" fmla="*/ 1350003 w 2057147"/>
              <a:gd name="connsiteY42" fmla="*/ 330011 h 1601150"/>
              <a:gd name="connsiteX43" fmla="*/ 1382146 w 2057147"/>
              <a:gd name="connsiteY43" fmla="*/ 553182 h 1601150"/>
              <a:gd name="connsiteX44" fmla="*/ 1414289 w 2057147"/>
              <a:gd name="connsiteY44" fmla="*/ 800575 h 1601150"/>
              <a:gd name="connsiteX45" fmla="*/ 1446432 w 2057147"/>
              <a:gd name="connsiteY45" fmla="*/ 1047967 h 1601150"/>
              <a:gd name="connsiteX46" fmla="*/ 1478575 w 2057147"/>
              <a:gd name="connsiteY46" fmla="*/ 1271139 h 1601150"/>
              <a:gd name="connsiteX47" fmla="*/ 1510718 w 2057147"/>
              <a:gd name="connsiteY47" fmla="*/ 1448255 h 1601150"/>
              <a:gd name="connsiteX48" fmla="*/ 1542861 w 2057147"/>
              <a:gd name="connsiteY48" fmla="*/ 1561967 h 1601150"/>
              <a:gd name="connsiteX49" fmla="*/ 1575003 w 2057147"/>
              <a:gd name="connsiteY49" fmla="*/ 1601150 h 1601150"/>
              <a:gd name="connsiteX50" fmla="*/ 1607147 w 2057147"/>
              <a:gd name="connsiteY50" fmla="*/ 1561967 h 1601150"/>
              <a:gd name="connsiteX51" fmla="*/ 1639289 w 2057147"/>
              <a:gd name="connsiteY51" fmla="*/ 1448255 h 1601150"/>
              <a:gd name="connsiteX52" fmla="*/ 1671432 w 2057147"/>
              <a:gd name="connsiteY52" fmla="*/ 1271139 h 1601150"/>
              <a:gd name="connsiteX53" fmla="*/ 1703575 w 2057147"/>
              <a:gd name="connsiteY53" fmla="*/ 1047967 h 1601150"/>
              <a:gd name="connsiteX54" fmla="*/ 1735718 w 2057147"/>
              <a:gd name="connsiteY54" fmla="*/ 800575 h 1601150"/>
              <a:gd name="connsiteX55" fmla="*/ 1767861 w 2057147"/>
              <a:gd name="connsiteY55" fmla="*/ 553182 h 1601150"/>
              <a:gd name="connsiteX56" fmla="*/ 1800004 w 2057147"/>
              <a:gd name="connsiteY56" fmla="*/ 330011 h 1601150"/>
              <a:gd name="connsiteX57" fmla="*/ 1832147 w 2057147"/>
              <a:gd name="connsiteY57" fmla="*/ 152895 h 1601150"/>
              <a:gd name="connsiteX58" fmla="*/ 1864290 w 2057147"/>
              <a:gd name="connsiteY58" fmla="*/ 39183 h 1601150"/>
              <a:gd name="connsiteX59" fmla="*/ 1896433 w 2057147"/>
              <a:gd name="connsiteY59" fmla="*/ 0 h 1601150"/>
              <a:gd name="connsiteX60" fmla="*/ 1928576 w 2057147"/>
              <a:gd name="connsiteY60" fmla="*/ 39183 h 1601150"/>
              <a:gd name="connsiteX61" fmla="*/ 1960719 w 2057147"/>
              <a:gd name="connsiteY61" fmla="*/ 152895 h 1601150"/>
              <a:gd name="connsiteX62" fmla="*/ 1992862 w 2057147"/>
              <a:gd name="connsiteY62" fmla="*/ 330011 h 1601150"/>
              <a:gd name="connsiteX63" fmla="*/ 2025005 w 2057147"/>
              <a:gd name="connsiteY63" fmla="*/ 553182 h 1601150"/>
              <a:gd name="connsiteX64" fmla="*/ 2057147 w 2057147"/>
              <a:gd name="connsiteY64" fmla="*/ 800575 h 1601150"/>
              <a:gd name="connsiteX0" fmla="*/ 0 w 2025004"/>
              <a:gd name="connsiteY0" fmla="*/ 152895 h 1601150"/>
              <a:gd name="connsiteX1" fmla="*/ 32143 w 2025004"/>
              <a:gd name="connsiteY1" fmla="*/ 330011 h 1601150"/>
              <a:gd name="connsiteX2" fmla="*/ 64286 w 2025004"/>
              <a:gd name="connsiteY2" fmla="*/ 553182 h 1601150"/>
              <a:gd name="connsiteX3" fmla="*/ 96429 w 2025004"/>
              <a:gd name="connsiteY3" fmla="*/ 800575 h 1601150"/>
              <a:gd name="connsiteX4" fmla="*/ 128572 w 2025004"/>
              <a:gd name="connsiteY4" fmla="*/ 1047967 h 1601150"/>
              <a:gd name="connsiteX5" fmla="*/ 160715 w 2025004"/>
              <a:gd name="connsiteY5" fmla="*/ 1271139 h 1601150"/>
              <a:gd name="connsiteX6" fmla="*/ 192858 w 2025004"/>
              <a:gd name="connsiteY6" fmla="*/ 1448255 h 1601150"/>
              <a:gd name="connsiteX7" fmla="*/ 225001 w 2025004"/>
              <a:gd name="connsiteY7" fmla="*/ 1561967 h 1601150"/>
              <a:gd name="connsiteX8" fmla="*/ 257144 w 2025004"/>
              <a:gd name="connsiteY8" fmla="*/ 1601150 h 1601150"/>
              <a:gd name="connsiteX9" fmla="*/ 289287 w 2025004"/>
              <a:gd name="connsiteY9" fmla="*/ 1561967 h 1601150"/>
              <a:gd name="connsiteX10" fmla="*/ 321429 w 2025004"/>
              <a:gd name="connsiteY10" fmla="*/ 1448255 h 1601150"/>
              <a:gd name="connsiteX11" fmla="*/ 353573 w 2025004"/>
              <a:gd name="connsiteY11" fmla="*/ 1271139 h 1601150"/>
              <a:gd name="connsiteX12" fmla="*/ 385715 w 2025004"/>
              <a:gd name="connsiteY12" fmla="*/ 1047967 h 1601150"/>
              <a:gd name="connsiteX13" fmla="*/ 417858 w 2025004"/>
              <a:gd name="connsiteY13" fmla="*/ 800575 h 1601150"/>
              <a:gd name="connsiteX14" fmla="*/ 450001 w 2025004"/>
              <a:gd name="connsiteY14" fmla="*/ 553182 h 1601150"/>
              <a:gd name="connsiteX15" fmla="*/ 482144 w 2025004"/>
              <a:gd name="connsiteY15" fmla="*/ 330011 h 1601150"/>
              <a:gd name="connsiteX16" fmla="*/ 514287 w 2025004"/>
              <a:gd name="connsiteY16" fmla="*/ 152895 h 1601150"/>
              <a:gd name="connsiteX17" fmla="*/ 546430 w 2025004"/>
              <a:gd name="connsiteY17" fmla="*/ 39183 h 1601150"/>
              <a:gd name="connsiteX18" fmla="*/ 578573 w 2025004"/>
              <a:gd name="connsiteY18" fmla="*/ 0 h 1601150"/>
              <a:gd name="connsiteX19" fmla="*/ 610716 w 2025004"/>
              <a:gd name="connsiteY19" fmla="*/ 39183 h 1601150"/>
              <a:gd name="connsiteX20" fmla="*/ 642859 w 2025004"/>
              <a:gd name="connsiteY20" fmla="*/ 152895 h 1601150"/>
              <a:gd name="connsiteX21" fmla="*/ 675002 w 2025004"/>
              <a:gd name="connsiteY21" fmla="*/ 330011 h 1601150"/>
              <a:gd name="connsiteX22" fmla="*/ 707144 w 2025004"/>
              <a:gd name="connsiteY22" fmla="*/ 553182 h 1601150"/>
              <a:gd name="connsiteX23" fmla="*/ 739287 w 2025004"/>
              <a:gd name="connsiteY23" fmla="*/ 800575 h 1601150"/>
              <a:gd name="connsiteX24" fmla="*/ 771431 w 2025004"/>
              <a:gd name="connsiteY24" fmla="*/ 1047967 h 1601150"/>
              <a:gd name="connsiteX25" fmla="*/ 803573 w 2025004"/>
              <a:gd name="connsiteY25" fmla="*/ 1271139 h 1601150"/>
              <a:gd name="connsiteX26" fmla="*/ 835716 w 2025004"/>
              <a:gd name="connsiteY26" fmla="*/ 1448255 h 1601150"/>
              <a:gd name="connsiteX27" fmla="*/ 867859 w 2025004"/>
              <a:gd name="connsiteY27" fmla="*/ 1561967 h 1601150"/>
              <a:gd name="connsiteX28" fmla="*/ 900002 w 2025004"/>
              <a:gd name="connsiteY28" fmla="*/ 1601150 h 1601150"/>
              <a:gd name="connsiteX29" fmla="*/ 932145 w 2025004"/>
              <a:gd name="connsiteY29" fmla="*/ 1561967 h 1601150"/>
              <a:gd name="connsiteX30" fmla="*/ 964288 w 2025004"/>
              <a:gd name="connsiteY30" fmla="*/ 1448255 h 1601150"/>
              <a:gd name="connsiteX31" fmla="*/ 996431 w 2025004"/>
              <a:gd name="connsiteY31" fmla="*/ 1271139 h 1601150"/>
              <a:gd name="connsiteX32" fmla="*/ 1028574 w 2025004"/>
              <a:gd name="connsiteY32" fmla="*/ 1047967 h 1601150"/>
              <a:gd name="connsiteX33" fmla="*/ 1060717 w 2025004"/>
              <a:gd name="connsiteY33" fmla="*/ 800575 h 1601150"/>
              <a:gd name="connsiteX34" fmla="*/ 1092860 w 2025004"/>
              <a:gd name="connsiteY34" fmla="*/ 553182 h 1601150"/>
              <a:gd name="connsiteX35" fmla="*/ 1125003 w 2025004"/>
              <a:gd name="connsiteY35" fmla="*/ 330011 h 1601150"/>
              <a:gd name="connsiteX36" fmla="*/ 1157146 w 2025004"/>
              <a:gd name="connsiteY36" fmla="*/ 152895 h 1601150"/>
              <a:gd name="connsiteX37" fmla="*/ 1189289 w 2025004"/>
              <a:gd name="connsiteY37" fmla="*/ 39183 h 1601150"/>
              <a:gd name="connsiteX38" fmla="*/ 1221431 w 2025004"/>
              <a:gd name="connsiteY38" fmla="*/ 0 h 1601150"/>
              <a:gd name="connsiteX39" fmla="*/ 1253574 w 2025004"/>
              <a:gd name="connsiteY39" fmla="*/ 39183 h 1601150"/>
              <a:gd name="connsiteX40" fmla="*/ 1285717 w 2025004"/>
              <a:gd name="connsiteY40" fmla="*/ 152895 h 1601150"/>
              <a:gd name="connsiteX41" fmla="*/ 1317860 w 2025004"/>
              <a:gd name="connsiteY41" fmla="*/ 330011 h 1601150"/>
              <a:gd name="connsiteX42" fmla="*/ 1350003 w 2025004"/>
              <a:gd name="connsiteY42" fmla="*/ 553182 h 1601150"/>
              <a:gd name="connsiteX43" fmla="*/ 1382146 w 2025004"/>
              <a:gd name="connsiteY43" fmla="*/ 800575 h 1601150"/>
              <a:gd name="connsiteX44" fmla="*/ 1414289 w 2025004"/>
              <a:gd name="connsiteY44" fmla="*/ 1047967 h 1601150"/>
              <a:gd name="connsiteX45" fmla="*/ 1446432 w 2025004"/>
              <a:gd name="connsiteY45" fmla="*/ 1271139 h 1601150"/>
              <a:gd name="connsiteX46" fmla="*/ 1478575 w 2025004"/>
              <a:gd name="connsiteY46" fmla="*/ 1448255 h 1601150"/>
              <a:gd name="connsiteX47" fmla="*/ 1510718 w 2025004"/>
              <a:gd name="connsiteY47" fmla="*/ 1561967 h 1601150"/>
              <a:gd name="connsiteX48" fmla="*/ 1542860 w 2025004"/>
              <a:gd name="connsiteY48" fmla="*/ 1601150 h 1601150"/>
              <a:gd name="connsiteX49" fmla="*/ 1575004 w 2025004"/>
              <a:gd name="connsiteY49" fmla="*/ 1561967 h 1601150"/>
              <a:gd name="connsiteX50" fmla="*/ 1607146 w 2025004"/>
              <a:gd name="connsiteY50" fmla="*/ 1448255 h 1601150"/>
              <a:gd name="connsiteX51" fmla="*/ 1639289 w 2025004"/>
              <a:gd name="connsiteY51" fmla="*/ 1271139 h 1601150"/>
              <a:gd name="connsiteX52" fmla="*/ 1671432 w 2025004"/>
              <a:gd name="connsiteY52" fmla="*/ 1047967 h 1601150"/>
              <a:gd name="connsiteX53" fmla="*/ 1703575 w 2025004"/>
              <a:gd name="connsiteY53" fmla="*/ 800575 h 1601150"/>
              <a:gd name="connsiteX54" fmla="*/ 1735718 w 2025004"/>
              <a:gd name="connsiteY54" fmla="*/ 553182 h 1601150"/>
              <a:gd name="connsiteX55" fmla="*/ 1767861 w 2025004"/>
              <a:gd name="connsiteY55" fmla="*/ 330011 h 1601150"/>
              <a:gd name="connsiteX56" fmla="*/ 1800004 w 2025004"/>
              <a:gd name="connsiteY56" fmla="*/ 152895 h 1601150"/>
              <a:gd name="connsiteX57" fmla="*/ 1832147 w 2025004"/>
              <a:gd name="connsiteY57" fmla="*/ 39183 h 1601150"/>
              <a:gd name="connsiteX58" fmla="*/ 1864290 w 2025004"/>
              <a:gd name="connsiteY58" fmla="*/ 0 h 1601150"/>
              <a:gd name="connsiteX59" fmla="*/ 1896433 w 2025004"/>
              <a:gd name="connsiteY59" fmla="*/ 39183 h 1601150"/>
              <a:gd name="connsiteX60" fmla="*/ 1928576 w 2025004"/>
              <a:gd name="connsiteY60" fmla="*/ 152895 h 1601150"/>
              <a:gd name="connsiteX61" fmla="*/ 1960719 w 2025004"/>
              <a:gd name="connsiteY61" fmla="*/ 330011 h 1601150"/>
              <a:gd name="connsiteX62" fmla="*/ 1992862 w 2025004"/>
              <a:gd name="connsiteY62" fmla="*/ 553182 h 1601150"/>
              <a:gd name="connsiteX63" fmla="*/ 2025004 w 2025004"/>
              <a:gd name="connsiteY63" fmla="*/ 800575 h 1601150"/>
              <a:gd name="connsiteX0" fmla="*/ 0 w 1992861"/>
              <a:gd name="connsiteY0" fmla="*/ 330011 h 1601150"/>
              <a:gd name="connsiteX1" fmla="*/ 32143 w 1992861"/>
              <a:gd name="connsiteY1" fmla="*/ 553182 h 1601150"/>
              <a:gd name="connsiteX2" fmla="*/ 64286 w 1992861"/>
              <a:gd name="connsiteY2" fmla="*/ 800575 h 1601150"/>
              <a:gd name="connsiteX3" fmla="*/ 96429 w 1992861"/>
              <a:gd name="connsiteY3" fmla="*/ 1047967 h 1601150"/>
              <a:gd name="connsiteX4" fmla="*/ 128572 w 1992861"/>
              <a:gd name="connsiteY4" fmla="*/ 1271139 h 1601150"/>
              <a:gd name="connsiteX5" fmla="*/ 160715 w 1992861"/>
              <a:gd name="connsiteY5" fmla="*/ 1448255 h 1601150"/>
              <a:gd name="connsiteX6" fmla="*/ 192858 w 1992861"/>
              <a:gd name="connsiteY6" fmla="*/ 1561967 h 1601150"/>
              <a:gd name="connsiteX7" fmla="*/ 225001 w 1992861"/>
              <a:gd name="connsiteY7" fmla="*/ 1601150 h 1601150"/>
              <a:gd name="connsiteX8" fmla="*/ 257144 w 1992861"/>
              <a:gd name="connsiteY8" fmla="*/ 1561967 h 1601150"/>
              <a:gd name="connsiteX9" fmla="*/ 289286 w 1992861"/>
              <a:gd name="connsiteY9" fmla="*/ 1448255 h 1601150"/>
              <a:gd name="connsiteX10" fmla="*/ 321430 w 1992861"/>
              <a:gd name="connsiteY10" fmla="*/ 1271139 h 1601150"/>
              <a:gd name="connsiteX11" fmla="*/ 353572 w 1992861"/>
              <a:gd name="connsiteY11" fmla="*/ 1047967 h 1601150"/>
              <a:gd name="connsiteX12" fmla="*/ 385715 w 1992861"/>
              <a:gd name="connsiteY12" fmla="*/ 800575 h 1601150"/>
              <a:gd name="connsiteX13" fmla="*/ 417858 w 1992861"/>
              <a:gd name="connsiteY13" fmla="*/ 553182 h 1601150"/>
              <a:gd name="connsiteX14" fmla="*/ 450001 w 1992861"/>
              <a:gd name="connsiteY14" fmla="*/ 330011 h 1601150"/>
              <a:gd name="connsiteX15" fmla="*/ 482144 w 1992861"/>
              <a:gd name="connsiteY15" fmla="*/ 152895 h 1601150"/>
              <a:gd name="connsiteX16" fmla="*/ 514287 w 1992861"/>
              <a:gd name="connsiteY16" fmla="*/ 39183 h 1601150"/>
              <a:gd name="connsiteX17" fmla="*/ 546430 w 1992861"/>
              <a:gd name="connsiteY17" fmla="*/ 0 h 1601150"/>
              <a:gd name="connsiteX18" fmla="*/ 578573 w 1992861"/>
              <a:gd name="connsiteY18" fmla="*/ 39183 h 1601150"/>
              <a:gd name="connsiteX19" fmla="*/ 610716 w 1992861"/>
              <a:gd name="connsiteY19" fmla="*/ 152895 h 1601150"/>
              <a:gd name="connsiteX20" fmla="*/ 642859 w 1992861"/>
              <a:gd name="connsiteY20" fmla="*/ 330011 h 1601150"/>
              <a:gd name="connsiteX21" fmla="*/ 675001 w 1992861"/>
              <a:gd name="connsiteY21" fmla="*/ 553182 h 1601150"/>
              <a:gd name="connsiteX22" fmla="*/ 707144 w 1992861"/>
              <a:gd name="connsiteY22" fmla="*/ 800575 h 1601150"/>
              <a:gd name="connsiteX23" fmla="*/ 739288 w 1992861"/>
              <a:gd name="connsiteY23" fmla="*/ 1047967 h 1601150"/>
              <a:gd name="connsiteX24" fmla="*/ 771430 w 1992861"/>
              <a:gd name="connsiteY24" fmla="*/ 1271139 h 1601150"/>
              <a:gd name="connsiteX25" fmla="*/ 803573 w 1992861"/>
              <a:gd name="connsiteY25" fmla="*/ 1448255 h 1601150"/>
              <a:gd name="connsiteX26" fmla="*/ 835716 w 1992861"/>
              <a:gd name="connsiteY26" fmla="*/ 1561967 h 1601150"/>
              <a:gd name="connsiteX27" fmla="*/ 867859 w 1992861"/>
              <a:gd name="connsiteY27" fmla="*/ 1601150 h 1601150"/>
              <a:gd name="connsiteX28" fmla="*/ 900002 w 1992861"/>
              <a:gd name="connsiteY28" fmla="*/ 1561967 h 1601150"/>
              <a:gd name="connsiteX29" fmla="*/ 932145 w 1992861"/>
              <a:gd name="connsiteY29" fmla="*/ 1448255 h 1601150"/>
              <a:gd name="connsiteX30" fmla="*/ 964288 w 1992861"/>
              <a:gd name="connsiteY30" fmla="*/ 1271139 h 1601150"/>
              <a:gd name="connsiteX31" fmla="*/ 996431 w 1992861"/>
              <a:gd name="connsiteY31" fmla="*/ 1047967 h 1601150"/>
              <a:gd name="connsiteX32" fmla="*/ 1028574 w 1992861"/>
              <a:gd name="connsiteY32" fmla="*/ 800575 h 1601150"/>
              <a:gd name="connsiteX33" fmla="*/ 1060717 w 1992861"/>
              <a:gd name="connsiteY33" fmla="*/ 553182 h 1601150"/>
              <a:gd name="connsiteX34" fmla="*/ 1092860 w 1992861"/>
              <a:gd name="connsiteY34" fmla="*/ 330011 h 1601150"/>
              <a:gd name="connsiteX35" fmla="*/ 1125003 w 1992861"/>
              <a:gd name="connsiteY35" fmla="*/ 152895 h 1601150"/>
              <a:gd name="connsiteX36" fmla="*/ 1157146 w 1992861"/>
              <a:gd name="connsiteY36" fmla="*/ 39183 h 1601150"/>
              <a:gd name="connsiteX37" fmla="*/ 1189288 w 1992861"/>
              <a:gd name="connsiteY37" fmla="*/ 0 h 1601150"/>
              <a:gd name="connsiteX38" fmla="*/ 1221431 w 1992861"/>
              <a:gd name="connsiteY38" fmla="*/ 39183 h 1601150"/>
              <a:gd name="connsiteX39" fmla="*/ 1253574 w 1992861"/>
              <a:gd name="connsiteY39" fmla="*/ 152895 h 1601150"/>
              <a:gd name="connsiteX40" fmla="*/ 1285717 w 1992861"/>
              <a:gd name="connsiteY40" fmla="*/ 330011 h 1601150"/>
              <a:gd name="connsiteX41" fmla="*/ 1317860 w 1992861"/>
              <a:gd name="connsiteY41" fmla="*/ 553182 h 1601150"/>
              <a:gd name="connsiteX42" fmla="*/ 1350003 w 1992861"/>
              <a:gd name="connsiteY42" fmla="*/ 800575 h 1601150"/>
              <a:gd name="connsiteX43" fmla="*/ 1382146 w 1992861"/>
              <a:gd name="connsiteY43" fmla="*/ 1047967 h 1601150"/>
              <a:gd name="connsiteX44" fmla="*/ 1414289 w 1992861"/>
              <a:gd name="connsiteY44" fmla="*/ 1271139 h 1601150"/>
              <a:gd name="connsiteX45" fmla="*/ 1446432 w 1992861"/>
              <a:gd name="connsiteY45" fmla="*/ 1448255 h 1601150"/>
              <a:gd name="connsiteX46" fmla="*/ 1478575 w 1992861"/>
              <a:gd name="connsiteY46" fmla="*/ 1561967 h 1601150"/>
              <a:gd name="connsiteX47" fmla="*/ 1510717 w 1992861"/>
              <a:gd name="connsiteY47" fmla="*/ 1601150 h 1601150"/>
              <a:gd name="connsiteX48" fmla="*/ 1542861 w 1992861"/>
              <a:gd name="connsiteY48" fmla="*/ 1561967 h 1601150"/>
              <a:gd name="connsiteX49" fmla="*/ 1575003 w 1992861"/>
              <a:gd name="connsiteY49" fmla="*/ 1448255 h 1601150"/>
              <a:gd name="connsiteX50" fmla="*/ 1607146 w 1992861"/>
              <a:gd name="connsiteY50" fmla="*/ 1271139 h 1601150"/>
              <a:gd name="connsiteX51" fmla="*/ 1639289 w 1992861"/>
              <a:gd name="connsiteY51" fmla="*/ 1047967 h 1601150"/>
              <a:gd name="connsiteX52" fmla="*/ 1671432 w 1992861"/>
              <a:gd name="connsiteY52" fmla="*/ 800575 h 1601150"/>
              <a:gd name="connsiteX53" fmla="*/ 1703575 w 1992861"/>
              <a:gd name="connsiteY53" fmla="*/ 553182 h 1601150"/>
              <a:gd name="connsiteX54" fmla="*/ 1735718 w 1992861"/>
              <a:gd name="connsiteY54" fmla="*/ 330011 h 1601150"/>
              <a:gd name="connsiteX55" fmla="*/ 1767861 w 1992861"/>
              <a:gd name="connsiteY55" fmla="*/ 152895 h 1601150"/>
              <a:gd name="connsiteX56" fmla="*/ 1800004 w 1992861"/>
              <a:gd name="connsiteY56" fmla="*/ 39183 h 1601150"/>
              <a:gd name="connsiteX57" fmla="*/ 1832147 w 1992861"/>
              <a:gd name="connsiteY57" fmla="*/ 0 h 1601150"/>
              <a:gd name="connsiteX58" fmla="*/ 1864290 w 1992861"/>
              <a:gd name="connsiteY58" fmla="*/ 39183 h 1601150"/>
              <a:gd name="connsiteX59" fmla="*/ 1896433 w 1992861"/>
              <a:gd name="connsiteY59" fmla="*/ 152895 h 1601150"/>
              <a:gd name="connsiteX60" fmla="*/ 1928576 w 1992861"/>
              <a:gd name="connsiteY60" fmla="*/ 330011 h 1601150"/>
              <a:gd name="connsiteX61" fmla="*/ 1960719 w 1992861"/>
              <a:gd name="connsiteY61" fmla="*/ 553182 h 1601150"/>
              <a:gd name="connsiteX62" fmla="*/ 1992861 w 1992861"/>
              <a:gd name="connsiteY62" fmla="*/ 800575 h 1601150"/>
              <a:gd name="connsiteX0" fmla="*/ 0 w 1960718"/>
              <a:gd name="connsiteY0" fmla="*/ 553182 h 1601150"/>
              <a:gd name="connsiteX1" fmla="*/ 32143 w 1960718"/>
              <a:gd name="connsiteY1" fmla="*/ 800575 h 1601150"/>
              <a:gd name="connsiteX2" fmla="*/ 64286 w 1960718"/>
              <a:gd name="connsiteY2" fmla="*/ 1047967 h 1601150"/>
              <a:gd name="connsiteX3" fmla="*/ 96429 w 1960718"/>
              <a:gd name="connsiteY3" fmla="*/ 1271139 h 1601150"/>
              <a:gd name="connsiteX4" fmla="*/ 128572 w 1960718"/>
              <a:gd name="connsiteY4" fmla="*/ 1448255 h 1601150"/>
              <a:gd name="connsiteX5" fmla="*/ 160715 w 1960718"/>
              <a:gd name="connsiteY5" fmla="*/ 1561967 h 1601150"/>
              <a:gd name="connsiteX6" fmla="*/ 192858 w 1960718"/>
              <a:gd name="connsiteY6" fmla="*/ 1601150 h 1601150"/>
              <a:gd name="connsiteX7" fmla="*/ 225001 w 1960718"/>
              <a:gd name="connsiteY7" fmla="*/ 1561967 h 1601150"/>
              <a:gd name="connsiteX8" fmla="*/ 257143 w 1960718"/>
              <a:gd name="connsiteY8" fmla="*/ 1448255 h 1601150"/>
              <a:gd name="connsiteX9" fmla="*/ 289287 w 1960718"/>
              <a:gd name="connsiteY9" fmla="*/ 1271139 h 1601150"/>
              <a:gd name="connsiteX10" fmla="*/ 321429 w 1960718"/>
              <a:gd name="connsiteY10" fmla="*/ 1047967 h 1601150"/>
              <a:gd name="connsiteX11" fmla="*/ 353572 w 1960718"/>
              <a:gd name="connsiteY11" fmla="*/ 800575 h 1601150"/>
              <a:gd name="connsiteX12" fmla="*/ 385715 w 1960718"/>
              <a:gd name="connsiteY12" fmla="*/ 553182 h 1601150"/>
              <a:gd name="connsiteX13" fmla="*/ 417858 w 1960718"/>
              <a:gd name="connsiteY13" fmla="*/ 330011 h 1601150"/>
              <a:gd name="connsiteX14" fmla="*/ 450001 w 1960718"/>
              <a:gd name="connsiteY14" fmla="*/ 152895 h 1601150"/>
              <a:gd name="connsiteX15" fmla="*/ 482144 w 1960718"/>
              <a:gd name="connsiteY15" fmla="*/ 39183 h 1601150"/>
              <a:gd name="connsiteX16" fmla="*/ 514287 w 1960718"/>
              <a:gd name="connsiteY16" fmla="*/ 0 h 1601150"/>
              <a:gd name="connsiteX17" fmla="*/ 546430 w 1960718"/>
              <a:gd name="connsiteY17" fmla="*/ 39183 h 1601150"/>
              <a:gd name="connsiteX18" fmla="*/ 578573 w 1960718"/>
              <a:gd name="connsiteY18" fmla="*/ 152895 h 1601150"/>
              <a:gd name="connsiteX19" fmla="*/ 610716 w 1960718"/>
              <a:gd name="connsiteY19" fmla="*/ 330011 h 1601150"/>
              <a:gd name="connsiteX20" fmla="*/ 642858 w 1960718"/>
              <a:gd name="connsiteY20" fmla="*/ 553182 h 1601150"/>
              <a:gd name="connsiteX21" fmla="*/ 675001 w 1960718"/>
              <a:gd name="connsiteY21" fmla="*/ 800575 h 1601150"/>
              <a:gd name="connsiteX22" fmla="*/ 707145 w 1960718"/>
              <a:gd name="connsiteY22" fmla="*/ 1047967 h 1601150"/>
              <a:gd name="connsiteX23" fmla="*/ 739287 w 1960718"/>
              <a:gd name="connsiteY23" fmla="*/ 1271139 h 1601150"/>
              <a:gd name="connsiteX24" fmla="*/ 771430 w 1960718"/>
              <a:gd name="connsiteY24" fmla="*/ 1448255 h 1601150"/>
              <a:gd name="connsiteX25" fmla="*/ 803573 w 1960718"/>
              <a:gd name="connsiteY25" fmla="*/ 1561967 h 1601150"/>
              <a:gd name="connsiteX26" fmla="*/ 835716 w 1960718"/>
              <a:gd name="connsiteY26" fmla="*/ 1601150 h 1601150"/>
              <a:gd name="connsiteX27" fmla="*/ 867859 w 1960718"/>
              <a:gd name="connsiteY27" fmla="*/ 1561967 h 1601150"/>
              <a:gd name="connsiteX28" fmla="*/ 900002 w 1960718"/>
              <a:gd name="connsiteY28" fmla="*/ 1448255 h 1601150"/>
              <a:gd name="connsiteX29" fmla="*/ 932145 w 1960718"/>
              <a:gd name="connsiteY29" fmla="*/ 1271139 h 1601150"/>
              <a:gd name="connsiteX30" fmla="*/ 964288 w 1960718"/>
              <a:gd name="connsiteY30" fmla="*/ 1047967 h 1601150"/>
              <a:gd name="connsiteX31" fmla="*/ 996431 w 1960718"/>
              <a:gd name="connsiteY31" fmla="*/ 800575 h 1601150"/>
              <a:gd name="connsiteX32" fmla="*/ 1028574 w 1960718"/>
              <a:gd name="connsiteY32" fmla="*/ 553182 h 1601150"/>
              <a:gd name="connsiteX33" fmla="*/ 1060717 w 1960718"/>
              <a:gd name="connsiteY33" fmla="*/ 330011 h 1601150"/>
              <a:gd name="connsiteX34" fmla="*/ 1092860 w 1960718"/>
              <a:gd name="connsiteY34" fmla="*/ 152895 h 1601150"/>
              <a:gd name="connsiteX35" fmla="*/ 1125003 w 1960718"/>
              <a:gd name="connsiteY35" fmla="*/ 39183 h 1601150"/>
              <a:gd name="connsiteX36" fmla="*/ 1157145 w 1960718"/>
              <a:gd name="connsiteY36" fmla="*/ 0 h 1601150"/>
              <a:gd name="connsiteX37" fmla="*/ 1189288 w 1960718"/>
              <a:gd name="connsiteY37" fmla="*/ 39183 h 1601150"/>
              <a:gd name="connsiteX38" fmla="*/ 1221431 w 1960718"/>
              <a:gd name="connsiteY38" fmla="*/ 152895 h 1601150"/>
              <a:gd name="connsiteX39" fmla="*/ 1253574 w 1960718"/>
              <a:gd name="connsiteY39" fmla="*/ 330011 h 1601150"/>
              <a:gd name="connsiteX40" fmla="*/ 1285717 w 1960718"/>
              <a:gd name="connsiteY40" fmla="*/ 553182 h 1601150"/>
              <a:gd name="connsiteX41" fmla="*/ 1317860 w 1960718"/>
              <a:gd name="connsiteY41" fmla="*/ 800575 h 1601150"/>
              <a:gd name="connsiteX42" fmla="*/ 1350003 w 1960718"/>
              <a:gd name="connsiteY42" fmla="*/ 1047967 h 1601150"/>
              <a:gd name="connsiteX43" fmla="*/ 1382146 w 1960718"/>
              <a:gd name="connsiteY43" fmla="*/ 1271139 h 1601150"/>
              <a:gd name="connsiteX44" fmla="*/ 1414289 w 1960718"/>
              <a:gd name="connsiteY44" fmla="*/ 1448255 h 1601150"/>
              <a:gd name="connsiteX45" fmla="*/ 1446432 w 1960718"/>
              <a:gd name="connsiteY45" fmla="*/ 1561967 h 1601150"/>
              <a:gd name="connsiteX46" fmla="*/ 1478574 w 1960718"/>
              <a:gd name="connsiteY46" fmla="*/ 1601150 h 1601150"/>
              <a:gd name="connsiteX47" fmla="*/ 1510718 w 1960718"/>
              <a:gd name="connsiteY47" fmla="*/ 1561967 h 1601150"/>
              <a:gd name="connsiteX48" fmla="*/ 1542860 w 1960718"/>
              <a:gd name="connsiteY48" fmla="*/ 1448255 h 1601150"/>
              <a:gd name="connsiteX49" fmla="*/ 1575003 w 1960718"/>
              <a:gd name="connsiteY49" fmla="*/ 1271139 h 1601150"/>
              <a:gd name="connsiteX50" fmla="*/ 1607146 w 1960718"/>
              <a:gd name="connsiteY50" fmla="*/ 1047967 h 1601150"/>
              <a:gd name="connsiteX51" fmla="*/ 1639289 w 1960718"/>
              <a:gd name="connsiteY51" fmla="*/ 800575 h 1601150"/>
              <a:gd name="connsiteX52" fmla="*/ 1671432 w 1960718"/>
              <a:gd name="connsiteY52" fmla="*/ 553182 h 1601150"/>
              <a:gd name="connsiteX53" fmla="*/ 1703575 w 1960718"/>
              <a:gd name="connsiteY53" fmla="*/ 330011 h 1601150"/>
              <a:gd name="connsiteX54" fmla="*/ 1735718 w 1960718"/>
              <a:gd name="connsiteY54" fmla="*/ 152895 h 1601150"/>
              <a:gd name="connsiteX55" fmla="*/ 1767861 w 1960718"/>
              <a:gd name="connsiteY55" fmla="*/ 39183 h 1601150"/>
              <a:gd name="connsiteX56" fmla="*/ 1800004 w 1960718"/>
              <a:gd name="connsiteY56" fmla="*/ 0 h 1601150"/>
              <a:gd name="connsiteX57" fmla="*/ 1832147 w 1960718"/>
              <a:gd name="connsiteY57" fmla="*/ 39183 h 1601150"/>
              <a:gd name="connsiteX58" fmla="*/ 1864290 w 1960718"/>
              <a:gd name="connsiteY58" fmla="*/ 152895 h 1601150"/>
              <a:gd name="connsiteX59" fmla="*/ 1896433 w 1960718"/>
              <a:gd name="connsiteY59" fmla="*/ 330011 h 1601150"/>
              <a:gd name="connsiteX60" fmla="*/ 1928576 w 1960718"/>
              <a:gd name="connsiteY60" fmla="*/ 553182 h 1601150"/>
              <a:gd name="connsiteX61" fmla="*/ 1960718 w 1960718"/>
              <a:gd name="connsiteY61" fmla="*/ 800575 h 1601150"/>
              <a:gd name="connsiteX0" fmla="*/ 0 w 1928575"/>
              <a:gd name="connsiteY0" fmla="*/ 800575 h 1601150"/>
              <a:gd name="connsiteX1" fmla="*/ 32143 w 1928575"/>
              <a:gd name="connsiteY1" fmla="*/ 1047967 h 1601150"/>
              <a:gd name="connsiteX2" fmla="*/ 64286 w 1928575"/>
              <a:gd name="connsiteY2" fmla="*/ 1271139 h 1601150"/>
              <a:gd name="connsiteX3" fmla="*/ 96429 w 1928575"/>
              <a:gd name="connsiteY3" fmla="*/ 1448255 h 1601150"/>
              <a:gd name="connsiteX4" fmla="*/ 128572 w 1928575"/>
              <a:gd name="connsiteY4" fmla="*/ 1561967 h 1601150"/>
              <a:gd name="connsiteX5" fmla="*/ 160715 w 1928575"/>
              <a:gd name="connsiteY5" fmla="*/ 1601150 h 1601150"/>
              <a:gd name="connsiteX6" fmla="*/ 192858 w 1928575"/>
              <a:gd name="connsiteY6" fmla="*/ 1561967 h 1601150"/>
              <a:gd name="connsiteX7" fmla="*/ 225000 w 1928575"/>
              <a:gd name="connsiteY7" fmla="*/ 1448255 h 1601150"/>
              <a:gd name="connsiteX8" fmla="*/ 257144 w 1928575"/>
              <a:gd name="connsiteY8" fmla="*/ 1271139 h 1601150"/>
              <a:gd name="connsiteX9" fmla="*/ 289286 w 1928575"/>
              <a:gd name="connsiteY9" fmla="*/ 1047967 h 1601150"/>
              <a:gd name="connsiteX10" fmla="*/ 321429 w 1928575"/>
              <a:gd name="connsiteY10" fmla="*/ 800575 h 1601150"/>
              <a:gd name="connsiteX11" fmla="*/ 353572 w 1928575"/>
              <a:gd name="connsiteY11" fmla="*/ 553182 h 1601150"/>
              <a:gd name="connsiteX12" fmla="*/ 385715 w 1928575"/>
              <a:gd name="connsiteY12" fmla="*/ 330011 h 1601150"/>
              <a:gd name="connsiteX13" fmla="*/ 417858 w 1928575"/>
              <a:gd name="connsiteY13" fmla="*/ 152895 h 1601150"/>
              <a:gd name="connsiteX14" fmla="*/ 450001 w 1928575"/>
              <a:gd name="connsiteY14" fmla="*/ 39183 h 1601150"/>
              <a:gd name="connsiteX15" fmla="*/ 482144 w 1928575"/>
              <a:gd name="connsiteY15" fmla="*/ 0 h 1601150"/>
              <a:gd name="connsiteX16" fmla="*/ 514287 w 1928575"/>
              <a:gd name="connsiteY16" fmla="*/ 39183 h 1601150"/>
              <a:gd name="connsiteX17" fmla="*/ 546430 w 1928575"/>
              <a:gd name="connsiteY17" fmla="*/ 152895 h 1601150"/>
              <a:gd name="connsiteX18" fmla="*/ 578573 w 1928575"/>
              <a:gd name="connsiteY18" fmla="*/ 330011 h 1601150"/>
              <a:gd name="connsiteX19" fmla="*/ 610715 w 1928575"/>
              <a:gd name="connsiteY19" fmla="*/ 553182 h 1601150"/>
              <a:gd name="connsiteX20" fmla="*/ 642858 w 1928575"/>
              <a:gd name="connsiteY20" fmla="*/ 800575 h 1601150"/>
              <a:gd name="connsiteX21" fmla="*/ 675002 w 1928575"/>
              <a:gd name="connsiteY21" fmla="*/ 1047967 h 1601150"/>
              <a:gd name="connsiteX22" fmla="*/ 707144 w 1928575"/>
              <a:gd name="connsiteY22" fmla="*/ 1271139 h 1601150"/>
              <a:gd name="connsiteX23" fmla="*/ 739287 w 1928575"/>
              <a:gd name="connsiteY23" fmla="*/ 1448255 h 1601150"/>
              <a:gd name="connsiteX24" fmla="*/ 771430 w 1928575"/>
              <a:gd name="connsiteY24" fmla="*/ 1561967 h 1601150"/>
              <a:gd name="connsiteX25" fmla="*/ 803573 w 1928575"/>
              <a:gd name="connsiteY25" fmla="*/ 1601150 h 1601150"/>
              <a:gd name="connsiteX26" fmla="*/ 835716 w 1928575"/>
              <a:gd name="connsiteY26" fmla="*/ 1561967 h 1601150"/>
              <a:gd name="connsiteX27" fmla="*/ 867859 w 1928575"/>
              <a:gd name="connsiteY27" fmla="*/ 1448255 h 1601150"/>
              <a:gd name="connsiteX28" fmla="*/ 900002 w 1928575"/>
              <a:gd name="connsiteY28" fmla="*/ 1271139 h 1601150"/>
              <a:gd name="connsiteX29" fmla="*/ 932145 w 1928575"/>
              <a:gd name="connsiteY29" fmla="*/ 1047967 h 1601150"/>
              <a:gd name="connsiteX30" fmla="*/ 964288 w 1928575"/>
              <a:gd name="connsiteY30" fmla="*/ 800575 h 1601150"/>
              <a:gd name="connsiteX31" fmla="*/ 996431 w 1928575"/>
              <a:gd name="connsiteY31" fmla="*/ 553182 h 1601150"/>
              <a:gd name="connsiteX32" fmla="*/ 1028574 w 1928575"/>
              <a:gd name="connsiteY32" fmla="*/ 330011 h 1601150"/>
              <a:gd name="connsiteX33" fmla="*/ 1060717 w 1928575"/>
              <a:gd name="connsiteY33" fmla="*/ 152895 h 1601150"/>
              <a:gd name="connsiteX34" fmla="*/ 1092860 w 1928575"/>
              <a:gd name="connsiteY34" fmla="*/ 39183 h 1601150"/>
              <a:gd name="connsiteX35" fmla="*/ 1125002 w 1928575"/>
              <a:gd name="connsiteY35" fmla="*/ 0 h 1601150"/>
              <a:gd name="connsiteX36" fmla="*/ 1157145 w 1928575"/>
              <a:gd name="connsiteY36" fmla="*/ 39183 h 1601150"/>
              <a:gd name="connsiteX37" fmla="*/ 1189288 w 1928575"/>
              <a:gd name="connsiteY37" fmla="*/ 152895 h 1601150"/>
              <a:gd name="connsiteX38" fmla="*/ 1221431 w 1928575"/>
              <a:gd name="connsiteY38" fmla="*/ 330011 h 1601150"/>
              <a:gd name="connsiteX39" fmla="*/ 1253574 w 1928575"/>
              <a:gd name="connsiteY39" fmla="*/ 553182 h 1601150"/>
              <a:gd name="connsiteX40" fmla="*/ 1285717 w 1928575"/>
              <a:gd name="connsiteY40" fmla="*/ 800575 h 1601150"/>
              <a:gd name="connsiteX41" fmla="*/ 1317860 w 1928575"/>
              <a:gd name="connsiteY41" fmla="*/ 1047967 h 1601150"/>
              <a:gd name="connsiteX42" fmla="*/ 1350003 w 1928575"/>
              <a:gd name="connsiteY42" fmla="*/ 1271139 h 1601150"/>
              <a:gd name="connsiteX43" fmla="*/ 1382146 w 1928575"/>
              <a:gd name="connsiteY43" fmla="*/ 1448255 h 1601150"/>
              <a:gd name="connsiteX44" fmla="*/ 1414289 w 1928575"/>
              <a:gd name="connsiteY44" fmla="*/ 1561967 h 1601150"/>
              <a:gd name="connsiteX45" fmla="*/ 1446431 w 1928575"/>
              <a:gd name="connsiteY45" fmla="*/ 1601150 h 1601150"/>
              <a:gd name="connsiteX46" fmla="*/ 1478575 w 1928575"/>
              <a:gd name="connsiteY46" fmla="*/ 1561967 h 1601150"/>
              <a:gd name="connsiteX47" fmla="*/ 1510717 w 1928575"/>
              <a:gd name="connsiteY47" fmla="*/ 1448255 h 1601150"/>
              <a:gd name="connsiteX48" fmla="*/ 1542860 w 1928575"/>
              <a:gd name="connsiteY48" fmla="*/ 1271139 h 1601150"/>
              <a:gd name="connsiteX49" fmla="*/ 1575003 w 1928575"/>
              <a:gd name="connsiteY49" fmla="*/ 1047967 h 1601150"/>
              <a:gd name="connsiteX50" fmla="*/ 1607146 w 1928575"/>
              <a:gd name="connsiteY50" fmla="*/ 800575 h 1601150"/>
              <a:gd name="connsiteX51" fmla="*/ 1639289 w 1928575"/>
              <a:gd name="connsiteY51" fmla="*/ 553182 h 1601150"/>
              <a:gd name="connsiteX52" fmla="*/ 1671432 w 1928575"/>
              <a:gd name="connsiteY52" fmla="*/ 330011 h 1601150"/>
              <a:gd name="connsiteX53" fmla="*/ 1703575 w 1928575"/>
              <a:gd name="connsiteY53" fmla="*/ 152895 h 1601150"/>
              <a:gd name="connsiteX54" fmla="*/ 1735718 w 1928575"/>
              <a:gd name="connsiteY54" fmla="*/ 39183 h 1601150"/>
              <a:gd name="connsiteX55" fmla="*/ 1767861 w 1928575"/>
              <a:gd name="connsiteY55" fmla="*/ 0 h 1601150"/>
              <a:gd name="connsiteX56" fmla="*/ 1800004 w 1928575"/>
              <a:gd name="connsiteY56" fmla="*/ 39183 h 1601150"/>
              <a:gd name="connsiteX57" fmla="*/ 1832147 w 1928575"/>
              <a:gd name="connsiteY57" fmla="*/ 152895 h 1601150"/>
              <a:gd name="connsiteX58" fmla="*/ 1864290 w 1928575"/>
              <a:gd name="connsiteY58" fmla="*/ 330011 h 1601150"/>
              <a:gd name="connsiteX59" fmla="*/ 1896433 w 1928575"/>
              <a:gd name="connsiteY59" fmla="*/ 553182 h 1601150"/>
              <a:gd name="connsiteX60" fmla="*/ 1928575 w 1928575"/>
              <a:gd name="connsiteY60" fmla="*/ 800575 h 1601150"/>
              <a:gd name="connsiteX0" fmla="*/ 0 w 1896432"/>
              <a:gd name="connsiteY0" fmla="*/ 1047967 h 1601150"/>
              <a:gd name="connsiteX1" fmla="*/ 32143 w 1896432"/>
              <a:gd name="connsiteY1" fmla="*/ 1271139 h 1601150"/>
              <a:gd name="connsiteX2" fmla="*/ 64286 w 1896432"/>
              <a:gd name="connsiteY2" fmla="*/ 1448255 h 1601150"/>
              <a:gd name="connsiteX3" fmla="*/ 96429 w 1896432"/>
              <a:gd name="connsiteY3" fmla="*/ 1561967 h 1601150"/>
              <a:gd name="connsiteX4" fmla="*/ 128572 w 1896432"/>
              <a:gd name="connsiteY4" fmla="*/ 1601150 h 1601150"/>
              <a:gd name="connsiteX5" fmla="*/ 160715 w 1896432"/>
              <a:gd name="connsiteY5" fmla="*/ 1561967 h 1601150"/>
              <a:gd name="connsiteX6" fmla="*/ 192857 w 1896432"/>
              <a:gd name="connsiteY6" fmla="*/ 1448255 h 1601150"/>
              <a:gd name="connsiteX7" fmla="*/ 225001 w 1896432"/>
              <a:gd name="connsiteY7" fmla="*/ 1271139 h 1601150"/>
              <a:gd name="connsiteX8" fmla="*/ 257143 w 1896432"/>
              <a:gd name="connsiteY8" fmla="*/ 1047967 h 1601150"/>
              <a:gd name="connsiteX9" fmla="*/ 289286 w 1896432"/>
              <a:gd name="connsiteY9" fmla="*/ 800575 h 1601150"/>
              <a:gd name="connsiteX10" fmla="*/ 321429 w 1896432"/>
              <a:gd name="connsiteY10" fmla="*/ 553182 h 1601150"/>
              <a:gd name="connsiteX11" fmla="*/ 353572 w 1896432"/>
              <a:gd name="connsiteY11" fmla="*/ 330011 h 1601150"/>
              <a:gd name="connsiteX12" fmla="*/ 385715 w 1896432"/>
              <a:gd name="connsiteY12" fmla="*/ 152895 h 1601150"/>
              <a:gd name="connsiteX13" fmla="*/ 417858 w 1896432"/>
              <a:gd name="connsiteY13" fmla="*/ 39183 h 1601150"/>
              <a:gd name="connsiteX14" fmla="*/ 450001 w 1896432"/>
              <a:gd name="connsiteY14" fmla="*/ 0 h 1601150"/>
              <a:gd name="connsiteX15" fmla="*/ 482144 w 1896432"/>
              <a:gd name="connsiteY15" fmla="*/ 39183 h 1601150"/>
              <a:gd name="connsiteX16" fmla="*/ 514287 w 1896432"/>
              <a:gd name="connsiteY16" fmla="*/ 152895 h 1601150"/>
              <a:gd name="connsiteX17" fmla="*/ 546430 w 1896432"/>
              <a:gd name="connsiteY17" fmla="*/ 330011 h 1601150"/>
              <a:gd name="connsiteX18" fmla="*/ 578572 w 1896432"/>
              <a:gd name="connsiteY18" fmla="*/ 553182 h 1601150"/>
              <a:gd name="connsiteX19" fmla="*/ 610715 w 1896432"/>
              <a:gd name="connsiteY19" fmla="*/ 800575 h 1601150"/>
              <a:gd name="connsiteX20" fmla="*/ 642859 w 1896432"/>
              <a:gd name="connsiteY20" fmla="*/ 1047967 h 1601150"/>
              <a:gd name="connsiteX21" fmla="*/ 675001 w 1896432"/>
              <a:gd name="connsiteY21" fmla="*/ 1271139 h 1601150"/>
              <a:gd name="connsiteX22" fmla="*/ 707144 w 1896432"/>
              <a:gd name="connsiteY22" fmla="*/ 1448255 h 1601150"/>
              <a:gd name="connsiteX23" fmla="*/ 739287 w 1896432"/>
              <a:gd name="connsiteY23" fmla="*/ 1561967 h 1601150"/>
              <a:gd name="connsiteX24" fmla="*/ 771430 w 1896432"/>
              <a:gd name="connsiteY24" fmla="*/ 1601150 h 1601150"/>
              <a:gd name="connsiteX25" fmla="*/ 803573 w 1896432"/>
              <a:gd name="connsiteY25" fmla="*/ 1561967 h 1601150"/>
              <a:gd name="connsiteX26" fmla="*/ 835716 w 1896432"/>
              <a:gd name="connsiteY26" fmla="*/ 1448255 h 1601150"/>
              <a:gd name="connsiteX27" fmla="*/ 867859 w 1896432"/>
              <a:gd name="connsiteY27" fmla="*/ 1271139 h 1601150"/>
              <a:gd name="connsiteX28" fmla="*/ 900002 w 1896432"/>
              <a:gd name="connsiteY28" fmla="*/ 1047967 h 1601150"/>
              <a:gd name="connsiteX29" fmla="*/ 932145 w 1896432"/>
              <a:gd name="connsiteY29" fmla="*/ 800575 h 1601150"/>
              <a:gd name="connsiteX30" fmla="*/ 964288 w 1896432"/>
              <a:gd name="connsiteY30" fmla="*/ 553182 h 1601150"/>
              <a:gd name="connsiteX31" fmla="*/ 996431 w 1896432"/>
              <a:gd name="connsiteY31" fmla="*/ 330011 h 1601150"/>
              <a:gd name="connsiteX32" fmla="*/ 1028574 w 1896432"/>
              <a:gd name="connsiteY32" fmla="*/ 152895 h 1601150"/>
              <a:gd name="connsiteX33" fmla="*/ 1060717 w 1896432"/>
              <a:gd name="connsiteY33" fmla="*/ 39183 h 1601150"/>
              <a:gd name="connsiteX34" fmla="*/ 1092859 w 1896432"/>
              <a:gd name="connsiteY34" fmla="*/ 0 h 1601150"/>
              <a:gd name="connsiteX35" fmla="*/ 1125002 w 1896432"/>
              <a:gd name="connsiteY35" fmla="*/ 39183 h 1601150"/>
              <a:gd name="connsiteX36" fmla="*/ 1157145 w 1896432"/>
              <a:gd name="connsiteY36" fmla="*/ 152895 h 1601150"/>
              <a:gd name="connsiteX37" fmla="*/ 1189288 w 1896432"/>
              <a:gd name="connsiteY37" fmla="*/ 330011 h 1601150"/>
              <a:gd name="connsiteX38" fmla="*/ 1221431 w 1896432"/>
              <a:gd name="connsiteY38" fmla="*/ 553182 h 1601150"/>
              <a:gd name="connsiteX39" fmla="*/ 1253574 w 1896432"/>
              <a:gd name="connsiteY39" fmla="*/ 800575 h 1601150"/>
              <a:gd name="connsiteX40" fmla="*/ 1285717 w 1896432"/>
              <a:gd name="connsiteY40" fmla="*/ 1047967 h 1601150"/>
              <a:gd name="connsiteX41" fmla="*/ 1317860 w 1896432"/>
              <a:gd name="connsiteY41" fmla="*/ 1271139 h 1601150"/>
              <a:gd name="connsiteX42" fmla="*/ 1350003 w 1896432"/>
              <a:gd name="connsiteY42" fmla="*/ 1448255 h 1601150"/>
              <a:gd name="connsiteX43" fmla="*/ 1382146 w 1896432"/>
              <a:gd name="connsiteY43" fmla="*/ 1561967 h 1601150"/>
              <a:gd name="connsiteX44" fmla="*/ 1414288 w 1896432"/>
              <a:gd name="connsiteY44" fmla="*/ 1601150 h 1601150"/>
              <a:gd name="connsiteX45" fmla="*/ 1446432 w 1896432"/>
              <a:gd name="connsiteY45" fmla="*/ 1561967 h 1601150"/>
              <a:gd name="connsiteX46" fmla="*/ 1478574 w 1896432"/>
              <a:gd name="connsiteY46" fmla="*/ 1448255 h 1601150"/>
              <a:gd name="connsiteX47" fmla="*/ 1510717 w 1896432"/>
              <a:gd name="connsiteY47" fmla="*/ 1271139 h 1601150"/>
              <a:gd name="connsiteX48" fmla="*/ 1542860 w 1896432"/>
              <a:gd name="connsiteY48" fmla="*/ 1047967 h 1601150"/>
              <a:gd name="connsiteX49" fmla="*/ 1575003 w 1896432"/>
              <a:gd name="connsiteY49" fmla="*/ 800575 h 1601150"/>
              <a:gd name="connsiteX50" fmla="*/ 1607146 w 1896432"/>
              <a:gd name="connsiteY50" fmla="*/ 553182 h 1601150"/>
              <a:gd name="connsiteX51" fmla="*/ 1639289 w 1896432"/>
              <a:gd name="connsiteY51" fmla="*/ 330011 h 1601150"/>
              <a:gd name="connsiteX52" fmla="*/ 1671432 w 1896432"/>
              <a:gd name="connsiteY52" fmla="*/ 152895 h 1601150"/>
              <a:gd name="connsiteX53" fmla="*/ 1703575 w 1896432"/>
              <a:gd name="connsiteY53" fmla="*/ 39183 h 1601150"/>
              <a:gd name="connsiteX54" fmla="*/ 1735718 w 1896432"/>
              <a:gd name="connsiteY54" fmla="*/ 0 h 1601150"/>
              <a:gd name="connsiteX55" fmla="*/ 1767861 w 1896432"/>
              <a:gd name="connsiteY55" fmla="*/ 39183 h 1601150"/>
              <a:gd name="connsiteX56" fmla="*/ 1800004 w 1896432"/>
              <a:gd name="connsiteY56" fmla="*/ 152895 h 1601150"/>
              <a:gd name="connsiteX57" fmla="*/ 1832147 w 1896432"/>
              <a:gd name="connsiteY57" fmla="*/ 330011 h 1601150"/>
              <a:gd name="connsiteX58" fmla="*/ 1864290 w 1896432"/>
              <a:gd name="connsiteY58" fmla="*/ 553182 h 1601150"/>
              <a:gd name="connsiteX59" fmla="*/ 1896432 w 1896432"/>
              <a:gd name="connsiteY59" fmla="*/ 800575 h 1601150"/>
              <a:gd name="connsiteX0" fmla="*/ 0 w 1864289"/>
              <a:gd name="connsiteY0" fmla="*/ 1271139 h 1601150"/>
              <a:gd name="connsiteX1" fmla="*/ 32143 w 1864289"/>
              <a:gd name="connsiteY1" fmla="*/ 1448255 h 1601150"/>
              <a:gd name="connsiteX2" fmla="*/ 64286 w 1864289"/>
              <a:gd name="connsiteY2" fmla="*/ 1561967 h 1601150"/>
              <a:gd name="connsiteX3" fmla="*/ 96429 w 1864289"/>
              <a:gd name="connsiteY3" fmla="*/ 1601150 h 1601150"/>
              <a:gd name="connsiteX4" fmla="*/ 128572 w 1864289"/>
              <a:gd name="connsiteY4" fmla="*/ 1561967 h 1601150"/>
              <a:gd name="connsiteX5" fmla="*/ 160714 w 1864289"/>
              <a:gd name="connsiteY5" fmla="*/ 1448255 h 1601150"/>
              <a:gd name="connsiteX6" fmla="*/ 192858 w 1864289"/>
              <a:gd name="connsiteY6" fmla="*/ 1271139 h 1601150"/>
              <a:gd name="connsiteX7" fmla="*/ 225000 w 1864289"/>
              <a:gd name="connsiteY7" fmla="*/ 1047967 h 1601150"/>
              <a:gd name="connsiteX8" fmla="*/ 257143 w 1864289"/>
              <a:gd name="connsiteY8" fmla="*/ 800575 h 1601150"/>
              <a:gd name="connsiteX9" fmla="*/ 289286 w 1864289"/>
              <a:gd name="connsiteY9" fmla="*/ 553182 h 1601150"/>
              <a:gd name="connsiteX10" fmla="*/ 321429 w 1864289"/>
              <a:gd name="connsiteY10" fmla="*/ 330011 h 1601150"/>
              <a:gd name="connsiteX11" fmla="*/ 353572 w 1864289"/>
              <a:gd name="connsiteY11" fmla="*/ 152895 h 1601150"/>
              <a:gd name="connsiteX12" fmla="*/ 385715 w 1864289"/>
              <a:gd name="connsiteY12" fmla="*/ 39183 h 1601150"/>
              <a:gd name="connsiteX13" fmla="*/ 417858 w 1864289"/>
              <a:gd name="connsiteY13" fmla="*/ 0 h 1601150"/>
              <a:gd name="connsiteX14" fmla="*/ 450001 w 1864289"/>
              <a:gd name="connsiteY14" fmla="*/ 39183 h 1601150"/>
              <a:gd name="connsiteX15" fmla="*/ 482144 w 1864289"/>
              <a:gd name="connsiteY15" fmla="*/ 152895 h 1601150"/>
              <a:gd name="connsiteX16" fmla="*/ 514287 w 1864289"/>
              <a:gd name="connsiteY16" fmla="*/ 330011 h 1601150"/>
              <a:gd name="connsiteX17" fmla="*/ 546429 w 1864289"/>
              <a:gd name="connsiteY17" fmla="*/ 553182 h 1601150"/>
              <a:gd name="connsiteX18" fmla="*/ 578572 w 1864289"/>
              <a:gd name="connsiteY18" fmla="*/ 800575 h 1601150"/>
              <a:gd name="connsiteX19" fmla="*/ 610716 w 1864289"/>
              <a:gd name="connsiteY19" fmla="*/ 1047967 h 1601150"/>
              <a:gd name="connsiteX20" fmla="*/ 642858 w 1864289"/>
              <a:gd name="connsiteY20" fmla="*/ 1271139 h 1601150"/>
              <a:gd name="connsiteX21" fmla="*/ 675001 w 1864289"/>
              <a:gd name="connsiteY21" fmla="*/ 1448255 h 1601150"/>
              <a:gd name="connsiteX22" fmla="*/ 707144 w 1864289"/>
              <a:gd name="connsiteY22" fmla="*/ 1561967 h 1601150"/>
              <a:gd name="connsiteX23" fmla="*/ 739287 w 1864289"/>
              <a:gd name="connsiteY23" fmla="*/ 1601150 h 1601150"/>
              <a:gd name="connsiteX24" fmla="*/ 771430 w 1864289"/>
              <a:gd name="connsiteY24" fmla="*/ 1561967 h 1601150"/>
              <a:gd name="connsiteX25" fmla="*/ 803573 w 1864289"/>
              <a:gd name="connsiteY25" fmla="*/ 1448255 h 1601150"/>
              <a:gd name="connsiteX26" fmla="*/ 835716 w 1864289"/>
              <a:gd name="connsiteY26" fmla="*/ 1271139 h 1601150"/>
              <a:gd name="connsiteX27" fmla="*/ 867859 w 1864289"/>
              <a:gd name="connsiteY27" fmla="*/ 1047967 h 1601150"/>
              <a:gd name="connsiteX28" fmla="*/ 900002 w 1864289"/>
              <a:gd name="connsiteY28" fmla="*/ 800575 h 1601150"/>
              <a:gd name="connsiteX29" fmla="*/ 932145 w 1864289"/>
              <a:gd name="connsiteY29" fmla="*/ 553182 h 1601150"/>
              <a:gd name="connsiteX30" fmla="*/ 964288 w 1864289"/>
              <a:gd name="connsiteY30" fmla="*/ 330011 h 1601150"/>
              <a:gd name="connsiteX31" fmla="*/ 996431 w 1864289"/>
              <a:gd name="connsiteY31" fmla="*/ 152895 h 1601150"/>
              <a:gd name="connsiteX32" fmla="*/ 1028574 w 1864289"/>
              <a:gd name="connsiteY32" fmla="*/ 39183 h 1601150"/>
              <a:gd name="connsiteX33" fmla="*/ 1060716 w 1864289"/>
              <a:gd name="connsiteY33" fmla="*/ 0 h 1601150"/>
              <a:gd name="connsiteX34" fmla="*/ 1092859 w 1864289"/>
              <a:gd name="connsiteY34" fmla="*/ 39183 h 1601150"/>
              <a:gd name="connsiteX35" fmla="*/ 1125002 w 1864289"/>
              <a:gd name="connsiteY35" fmla="*/ 152895 h 1601150"/>
              <a:gd name="connsiteX36" fmla="*/ 1157145 w 1864289"/>
              <a:gd name="connsiteY36" fmla="*/ 330011 h 1601150"/>
              <a:gd name="connsiteX37" fmla="*/ 1189288 w 1864289"/>
              <a:gd name="connsiteY37" fmla="*/ 553182 h 1601150"/>
              <a:gd name="connsiteX38" fmla="*/ 1221431 w 1864289"/>
              <a:gd name="connsiteY38" fmla="*/ 800575 h 1601150"/>
              <a:gd name="connsiteX39" fmla="*/ 1253574 w 1864289"/>
              <a:gd name="connsiteY39" fmla="*/ 1047967 h 1601150"/>
              <a:gd name="connsiteX40" fmla="*/ 1285717 w 1864289"/>
              <a:gd name="connsiteY40" fmla="*/ 1271139 h 1601150"/>
              <a:gd name="connsiteX41" fmla="*/ 1317860 w 1864289"/>
              <a:gd name="connsiteY41" fmla="*/ 1448255 h 1601150"/>
              <a:gd name="connsiteX42" fmla="*/ 1350003 w 1864289"/>
              <a:gd name="connsiteY42" fmla="*/ 1561967 h 1601150"/>
              <a:gd name="connsiteX43" fmla="*/ 1382145 w 1864289"/>
              <a:gd name="connsiteY43" fmla="*/ 1601150 h 1601150"/>
              <a:gd name="connsiteX44" fmla="*/ 1414289 w 1864289"/>
              <a:gd name="connsiteY44" fmla="*/ 1561967 h 1601150"/>
              <a:gd name="connsiteX45" fmla="*/ 1446431 w 1864289"/>
              <a:gd name="connsiteY45" fmla="*/ 1448255 h 1601150"/>
              <a:gd name="connsiteX46" fmla="*/ 1478574 w 1864289"/>
              <a:gd name="connsiteY46" fmla="*/ 1271139 h 1601150"/>
              <a:gd name="connsiteX47" fmla="*/ 1510717 w 1864289"/>
              <a:gd name="connsiteY47" fmla="*/ 1047967 h 1601150"/>
              <a:gd name="connsiteX48" fmla="*/ 1542860 w 1864289"/>
              <a:gd name="connsiteY48" fmla="*/ 800575 h 1601150"/>
              <a:gd name="connsiteX49" fmla="*/ 1575003 w 1864289"/>
              <a:gd name="connsiteY49" fmla="*/ 553182 h 1601150"/>
              <a:gd name="connsiteX50" fmla="*/ 1607146 w 1864289"/>
              <a:gd name="connsiteY50" fmla="*/ 330011 h 1601150"/>
              <a:gd name="connsiteX51" fmla="*/ 1639289 w 1864289"/>
              <a:gd name="connsiteY51" fmla="*/ 152895 h 1601150"/>
              <a:gd name="connsiteX52" fmla="*/ 1671432 w 1864289"/>
              <a:gd name="connsiteY52" fmla="*/ 39183 h 1601150"/>
              <a:gd name="connsiteX53" fmla="*/ 1703575 w 1864289"/>
              <a:gd name="connsiteY53" fmla="*/ 0 h 1601150"/>
              <a:gd name="connsiteX54" fmla="*/ 1735718 w 1864289"/>
              <a:gd name="connsiteY54" fmla="*/ 39183 h 1601150"/>
              <a:gd name="connsiteX55" fmla="*/ 1767861 w 1864289"/>
              <a:gd name="connsiteY55" fmla="*/ 152895 h 1601150"/>
              <a:gd name="connsiteX56" fmla="*/ 1800004 w 1864289"/>
              <a:gd name="connsiteY56" fmla="*/ 330011 h 1601150"/>
              <a:gd name="connsiteX57" fmla="*/ 1832147 w 1864289"/>
              <a:gd name="connsiteY57" fmla="*/ 553182 h 1601150"/>
              <a:gd name="connsiteX58" fmla="*/ 1864289 w 1864289"/>
              <a:gd name="connsiteY58" fmla="*/ 800575 h 1601150"/>
              <a:gd name="connsiteX0" fmla="*/ 0 w 1832146"/>
              <a:gd name="connsiteY0" fmla="*/ 1448255 h 1601150"/>
              <a:gd name="connsiteX1" fmla="*/ 32143 w 1832146"/>
              <a:gd name="connsiteY1" fmla="*/ 1561967 h 1601150"/>
              <a:gd name="connsiteX2" fmla="*/ 64286 w 1832146"/>
              <a:gd name="connsiteY2" fmla="*/ 1601150 h 1601150"/>
              <a:gd name="connsiteX3" fmla="*/ 96429 w 1832146"/>
              <a:gd name="connsiteY3" fmla="*/ 1561967 h 1601150"/>
              <a:gd name="connsiteX4" fmla="*/ 128571 w 1832146"/>
              <a:gd name="connsiteY4" fmla="*/ 1448255 h 1601150"/>
              <a:gd name="connsiteX5" fmla="*/ 160715 w 1832146"/>
              <a:gd name="connsiteY5" fmla="*/ 1271139 h 1601150"/>
              <a:gd name="connsiteX6" fmla="*/ 192857 w 1832146"/>
              <a:gd name="connsiteY6" fmla="*/ 1047967 h 1601150"/>
              <a:gd name="connsiteX7" fmla="*/ 225000 w 1832146"/>
              <a:gd name="connsiteY7" fmla="*/ 800575 h 1601150"/>
              <a:gd name="connsiteX8" fmla="*/ 257143 w 1832146"/>
              <a:gd name="connsiteY8" fmla="*/ 553182 h 1601150"/>
              <a:gd name="connsiteX9" fmla="*/ 289286 w 1832146"/>
              <a:gd name="connsiteY9" fmla="*/ 330011 h 1601150"/>
              <a:gd name="connsiteX10" fmla="*/ 321429 w 1832146"/>
              <a:gd name="connsiteY10" fmla="*/ 152895 h 1601150"/>
              <a:gd name="connsiteX11" fmla="*/ 353572 w 1832146"/>
              <a:gd name="connsiteY11" fmla="*/ 39183 h 1601150"/>
              <a:gd name="connsiteX12" fmla="*/ 385715 w 1832146"/>
              <a:gd name="connsiteY12" fmla="*/ 0 h 1601150"/>
              <a:gd name="connsiteX13" fmla="*/ 417858 w 1832146"/>
              <a:gd name="connsiteY13" fmla="*/ 39183 h 1601150"/>
              <a:gd name="connsiteX14" fmla="*/ 450001 w 1832146"/>
              <a:gd name="connsiteY14" fmla="*/ 152895 h 1601150"/>
              <a:gd name="connsiteX15" fmla="*/ 482144 w 1832146"/>
              <a:gd name="connsiteY15" fmla="*/ 330011 h 1601150"/>
              <a:gd name="connsiteX16" fmla="*/ 514286 w 1832146"/>
              <a:gd name="connsiteY16" fmla="*/ 553182 h 1601150"/>
              <a:gd name="connsiteX17" fmla="*/ 546429 w 1832146"/>
              <a:gd name="connsiteY17" fmla="*/ 800575 h 1601150"/>
              <a:gd name="connsiteX18" fmla="*/ 578573 w 1832146"/>
              <a:gd name="connsiteY18" fmla="*/ 1047967 h 1601150"/>
              <a:gd name="connsiteX19" fmla="*/ 610715 w 1832146"/>
              <a:gd name="connsiteY19" fmla="*/ 1271139 h 1601150"/>
              <a:gd name="connsiteX20" fmla="*/ 642858 w 1832146"/>
              <a:gd name="connsiteY20" fmla="*/ 1448255 h 1601150"/>
              <a:gd name="connsiteX21" fmla="*/ 675001 w 1832146"/>
              <a:gd name="connsiteY21" fmla="*/ 1561967 h 1601150"/>
              <a:gd name="connsiteX22" fmla="*/ 707144 w 1832146"/>
              <a:gd name="connsiteY22" fmla="*/ 1601150 h 1601150"/>
              <a:gd name="connsiteX23" fmla="*/ 739287 w 1832146"/>
              <a:gd name="connsiteY23" fmla="*/ 1561967 h 1601150"/>
              <a:gd name="connsiteX24" fmla="*/ 771430 w 1832146"/>
              <a:gd name="connsiteY24" fmla="*/ 1448255 h 1601150"/>
              <a:gd name="connsiteX25" fmla="*/ 803573 w 1832146"/>
              <a:gd name="connsiteY25" fmla="*/ 1271139 h 1601150"/>
              <a:gd name="connsiteX26" fmla="*/ 835716 w 1832146"/>
              <a:gd name="connsiteY26" fmla="*/ 1047967 h 1601150"/>
              <a:gd name="connsiteX27" fmla="*/ 867859 w 1832146"/>
              <a:gd name="connsiteY27" fmla="*/ 800575 h 1601150"/>
              <a:gd name="connsiteX28" fmla="*/ 900002 w 1832146"/>
              <a:gd name="connsiteY28" fmla="*/ 553182 h 1601150"/>
              <a:gd name="connsiteX29" fmla="*/ 932145 w 1832146"/>
              <a:gd name="connsiteY29" fmla="*/ 330011 h 1601150"/>
              <a:gd name="connsiteX30" fmla="*/ 964288 w 1832146"/>
              <a:gd name="connsiteY30" fmla="*/ 152895 h 1601150"/>
              <a:gd name="connsiteX31" fmla="*/ 996431 w 1832146"/>
              <a:gd name="connsiteY31" fmla="*/ 39183 h 1601150"/>
              <a:gd name="connsiteX32" fmla="*/ 1028573 w 1832146"/>
              <a:gd name="connsiteY32" fmla="*/ 0 h 1601150"/>
              <a:gd name="connsiteX33" fmla="*/ 1060716 w 1832146"/>
              <a:gd name="connsiteY33" fmla="*/ 39183 h 1601150"/>
              <a:gd name="connsiteX34" fmla="*/ 1092859 w 1832146"/>
              <a:gd name="connsiteY34" fmla="*/ 152895 h 1601150"/>
              <a:gd name="connsiteX35" fmla="*/ 1125002 w 1832146"/>
              <a:gd name="connsiteY35" fmla="*/ 330011 h 1601150"/>
              <a:gd name="connsiteX36" fmla="*/ 1157145 w 1832146"/>
              <a:gd name="connsiteY36" fmla="*/ 553182 h 1601150"/>
              <a:gd name="connsiteX37" fmla="*/ 1189288 w 1832146"/>
              <a:gd name="connsiteY37" fmla="*/ 800575 h 1601150"/>
              <a:gd name="connsiteX38" fmla="*/ 1221431 w 1832146"/>
              <a:gd name="connsiteY38" fmla="*/ 1047967 h 1601150"/>
              <a:gd name="connsiteX39" fmla="*/ 1253574 w 1832146"/>
              <a:gd name="connsiteY39" fmla="*/ 1271139 h 1601150"/>
              <a:gd name="connsiteX40" fmla="*/ 1285717 w 1832146"/>
              <a:gd name="connsiteY40" fmla="*/ 1448255 h 1601150"/>
              <a:gd name="connsiteX41" fmla="*/ 1317860 w 1832146"/>
              <a:gd name="connsiteY41" fmla="*/ 1561967 h 1601150"/>
              <a:gd name="connsiteX42" fmla="*/ 1350002 w 1832146"/>
              <a:gd name="connsiteY42" fmla="*/ 1601150 h 1601150"/>
              <a:gd name="connsiteX43" fmla="*/ 1382146 w 1832146"/>
              <a:gd name="connsiteY43" fmla="*/ 1561967 h 1601150"/>
              <a:gd name="connsiteX44" fmla="*/ 1414288 w 1832146"/>
              <a:gd name="connsiteY44" fmla="*/ 1448255 h 1601150"/>
              <a:gd name="connsiteX45" fmla="*/ 1446431 w 1832146"/>
              <a:gd name="connsiteY45" fmla="*/ 1271139 h 1601150"/>
              <a:gd name="connsiteX46" fmla="*/ 1478574 w 1832146"/>
              <a:gd name="connsiteY46" fmla="*/ 1047967 h 1601150"/>
              <a:gd name="connsiteX47" fmla="*/ 1510717 w 1832146"/>
              <a:gd name="connsiteY47" fmla="*/ 800575 h 1601150"/>
              <a:gd name="connsiteX48" fmla="*/ 1542860 w 1832146"/>
              <a:gd name="connsiteY48" fmla="*/ 553182 h 1601150"/>
              <a:gd name="connsiteX49" fmla="*/ 1575003 w 1832146"/>
              <a:gd name="connsiteY49" fmla="*/ 330011 h 1601150"/>
              <a:gd name="connsiteX50" fmla="*/ 1607146 w 1832146"/>
              <a:gd name="connsiteY50" fmla="*/ 152895 h 1601150"/>
              <a:gd name="connsiteX51" fmla="*/ 1639289 w 1832146"/>
              <a:gd name="connsiteY51" fmla="*/ 39183 h 1601150"/>
              <a:gd name="connsiteX52" fmla="*/ 1671432 w 1832146"/>
              <a:gd name="connsiteY52" fmla="*/ 0 h 1601150"/>
              <a:gd name="connsiteX53" fmla="*/ 1703575 w 1832146"/>
              <a:gd name="connsiteY53" fmla="*/ 39183 h 1601150"/>
              <a:gd name="connsiteX54" fmla="*/ 1735718 w 1832146"/>
              <a:gd name="connsiteY54" fmla="*/ 152895 h 1601150"/>
              <a:gd name="connsiteX55" fmla="*/ 1767861 w 1832146"/>
              <a:gd name="connsiteY55" fmla="*/ 330011 h 1601150"/>
              <a:gd name="connsiteX56" fmla="*/ 1800004 w 1832146"/>
              <a:gd name="connsiteY56" fmla="*/ 553182 h 1601150"/>
              <a:gd name="connsiteX57" fmla="*/ 1832146 w 1832146"/>
              <a:gd name="connsiteY57" fmla="*/ 800575 h 1601150"/>
              <a:gd name="connsiteX0" fmla="*/ 0 w 1800003"/>
              <a:gd name="connsiteY0" fmla="*/ 1561967 h 1601150"/>
              <a:gd name="connsiteX1" fmla="*/ 32143 w 1800003"/>
              <a:gd name="connsiteY1" fmla="*/ 1601150 h 1601150"/>
              <a:gd name="connsiteX2" fmla="*/ 64286 w 1800003"/>
              <a:gd name="connsiteY2" fmla="*/ 1561967 h 1601150"/>
              <a:gd name="connsiteX3" fmla="*/ 96428 w 1800003"/>
              <a:gd name="connsiteY3" fmla="*/ 1448255 h 1601150"/>
              <a:gd name="connsiteX4" fmla="*/ 128572 w 1800003"/>
              <a:gd name="connsiteY4" fmla="*/ 1271139 h 1601150"/>
              <a:gd name="connsiteX5" fmla="*/ 160714 w 1800003"/>
              <a:gd name="connsiteY5" fmla="*/ 1047967 h 1601150"/>
              <a:gd name="connsiteX6" fmla="*/ 192857 w 1800003"/>
              <a:gd name="connsiteY6" fmla="*/ 800575 h 1601150"/>
              <a:gd name="connsiteX7" fmla="*/ 225000 w 1800003"/>
              <a:gd name="connsiteY7" fmla="*/ 553182 h 1601150"/>
              <a:gd name="connsiteX8" fmla="*/ 257143 w 1800003"/>
              <a:gd name="connsiteY8" fmla="*/ 330011 h 1601150"/>
              <a:gd name="connsiteX9" fmla="*/ 289286 w 1800003"/>
              <a:gd name="connsiteY9" fmla="*/ 152895 h 1601150"/>
              <a:gd name="connsiteX10" fmla="*/ 321429 w 1800003"/>
              <a:gd name="connsiteY10" fmla="*/ 39183 h 1601150"/>
              <a:gd name="connsiteX11" fmla="*/ 353572 w 1800003"/>
              <a:gd name="connsiteY11" fmla="*/ 0 h 1601150"/>
              <a:gd name="connsiteX12" fmla="*/ 385715 w 1800003"/>
              <a:gd name="connsiteY12" fmla="*/ 39183 h 1601150"/>
              <a:gd name="connsiteX13" fmla="*/ 417858 w 1800003"/>
              <a:gd name="connsiteY13" fmla="*/ 152895 h 1601150"/>
              <a:gd name="connsiteX14" fmla="*/ 450001 w 1800003"/>
              <a:gd name="connsiteY14" fmla="*/ 330011 h 1601150"/>
              <a:gd name="connsiteX15" fmla="*/ 482143 w 1800003"/>
              <a:gd name="connsiteY15" fmla="*/ 553182 h 1601150"/>
              <a:gd name="connsiteX16" fmla="*/ 514286 w 1800003"/>
              <a:gd name="connsiteY16" fmla="*/ 800575 h 1601150"/>
              <a:gd name="connsiteX17" fmla="*/ 546430 w 1800003"/>
              <a:gd name="connsiteY17" fmla="*/ 1047967 h 1601150"/>
              <a:gd name="connsiteX18" fmla="*/ 578572 w 1800003"/>
              <a:gd name="connsiteY18" fmla="*/ 1271139 h 1601150"/>
              <a:gd name="connsiteX19" fmla="*/ 610715 w 1800003"/>
              <a:gd name="connsiteY19" fmla="*/ 1448255 h 1601150"/>
              <a:gd name="connsiteX20" fmla="*/ 642858 w 1800003"/>
              <a:gd name="connsiteY20" fmla="*/ 1561967 h 1601150"/>
              <a:gd name="connsiteX21" fmla="*/ 675001 w 1800003"/>
              <a:gd name="connsiteY21" fmla="*/ 1601150 h 1601150"/>
              <a:gd name="connsiteX22" fmla="*/ 707144 w 1800003"/>
              <a:gd name="connsiteY22" fmla="*/ 1561967 h 1601150"/>
              <a:gd name="connsiteX23" fmla="*/ 739287 w 1800003"/>
              <a:gd name="connsiteY23" fmla="*/ 1448255 h 1601150"/>
              <a:gd name="connsiteX24" fmla="*/ 771430 w 1800003"/>
              <a:gd name="connsiteY24" fmla="*/ 1271139 h 1601150"/>
              <a:gd name="connsiteX25" fmla="*/ 803573 w 1800003"/>
              <a:gd name="connsiteY25" fmla="*/ 1047967 h 1601150"/>
              <a:gd name="connsiteX26" fmla="*/ 835716 w 1800003"/>
              <a:gd name="connsiteY26" fmla="*/ 800575 h 1601150"/>
              <a:gd name="connsiteX27" fmla="*/ 867859 w 1800003"/>
              <a:gd name="connsiteY27" fmla="*/ 553182 h 1601150"/>
              <a:gd name="connsiteX28" fmla="*/ 900002 w 1800003"/>
              <a:gd name="connsiteY28" fmla="*/ 330011 h 1601150"/>
              <a:gd name="connsiteX29" fmla="*/ 932145 w 1800003"/>
              <a:gd name="connsiteY29" fmla="*/ 152895 h 1601150"/>
              <a:gd name="connsiteX30" fmla="*/ 964288 w 1800003"/>
              <a:gd name="connsiteY30" fmla="*/ 39183 h 1601150"/>
              <a:gd name="connsiteX31" fmla="*/ 996430 w 1800003"/>
              <a:gd name="connsiteY31" fmla="*/ 0 h 1601150"/>
              <a:gd name="connsiteX32" fmla="*/ 1028573 w 1800003"/>
              <a:gd name="connsiteY32" fmla="*/ 39183 h 1601150"/>
              <a:gd name="connsiteX33" fmla="*/ 1060716 w 1800003"/>
              <a:gd name="connsiteY33" fmla="*/ 152895 h 1601150"/>
              <a:gd name="connsiteX34" fmla="*/ 1092859 w 1800003"/>
              <a:gd name="connsiteY34" fmla="*/ 330011 h 1601150"/>
              <a:gd name="connsiteX35" fmla="*/ 1125002 w 1800003"/>
              <a:gd name="connsiteY35" fmla="*/ 553182 h 1601150"/>
              <a:gd name="connsiteX36" fmla="*/ 1157145 w 1800003"/>
              <a:gd name="connsiteY36" fmla="*/ 800575 h 1601150"/>
              <a:gd name="connsiteX37" fmla="*/ 1189288 w 1800003"/>
              <a:gd name="connsiteY37" fmla="*/ 1047967 h 1601150"/>
              <a:gd name="connsiteX38" fmla="*/ 1221431 w 1800003"/>
              <a:gd name="connsiteY38" fmla="*/ 1271139 h 1601150"/>
              <a:gd name="connsiteX39" fmla="*/ 1253574 w 1800003"/>
              <a:gd name="connsiteY39" fmla="*/ 1448255 h 1601150"/>
              <a:gd name="connsiteX40" fmla="*/ 1285717 w 1800003"/>
              <a:gd name="connsiteY40" fmla="*/ 1561967 h 1601150"/>
              <a:gd name="connsiteX41" fmla="*/ 1317859 w 1800003"/>
              <a:gd name="connsiteY41" fmla="*/ 1601150 h 1601150"/>
              <a:gd name="connsiteX42" fmla="*/ 1350003 w 1800003"/>
              <a:gd name="connsiteY42" fmla="*/ 1561967 h 1601150"/>
              <a:gd name="connsiteX43" fmla="*/ 1382145 w 1800003"/>
              <a:gd name="connsiteY43" fmla="*/ 1448255 h 1601150"/>
              <a:gd name="connsiteX44" fmla="*/ 1414288 w 1800003"/>
              <a:gd name="connsiteY44" fmla="*/ 1271139 h 1601150"/>
              <a:gd name="connsiteX45" fmla="*/ 1446431 w 1800003"/>
              <a:gd name="connsiteY45" fmla="*/ 1047967 h 1601150"/>
              <a:gd name="connsiteX46" fmla="*/ 1478574 w 1800003"/>
              <a:gd name="connsiteY46" fmla="*/ 800575 h 1601150"/>
              <a:gd name="connsiteX47" fmla="*/ 1510717 w 1800003"/>
              <a:gd name="connsiteY47" fmla="*/ 553182 h 1601150"/>
              <a:gd name="connsiteX48" fmla="*/ 1542860 w 1800003"/>
              <a:gd name="connsiteY48" fmla="*/ 330011 h 1601150"/>
              <a:gd name="connsiteX49" fmla="*/ 1575003 w 1800003"/>
              <a:gd name="connsiteY49" fmla="*/ 152895 h 1601150"/>
              <a:gd name="connsiteX50" fmla="*/ 1607146 w 1800003"/>
              <a:gd name="connsiteY50" fmla="*/ 39183 h 1601150"/>
              <a:gd name="connsiteX51" fmla="*/ 1639289 w 1800003"/>
              <a:gd name="connsiteY51" fmla="*/ 0 h 1601150"/>
              <a:gd name="connsiteX52" fmla="*/ 1671432 w 1800003"/>
              <a:gd name="connsiteY52" fmla="*/ 39183 h 1601150"/>
              <a:gd name="connsiteX53" fmla="*/ 1703575 w 1800003"/>
              <a:gd name="connsiteY53" fmla="*/ 152895 h 1601150"/>
              <a:gd name="connsiteX54" fmla="*/ 1735718 w 1800003"/>
              <a:gd name="connsiteY54" fmla="*/ 330011 h 1601150"/>
              <a:gd name="connsiteX55" fmla="*/ 1767861 w 1800003"/>
              <a:gd name="connsiteY55" fmla="*/ 553182 h 1601150"/>
              <a:gd name="connsiteX56" fmla="*/ 1800003 w 1800003"/>
              <a:gd name="connsiteY56" fmla="*/ 800575 h 1601150"/>
              <a:gd name="connsiteX0" fmla="*/ 0 w 1767860"/>
              <a:gd name="connsiteY0" fmla="*/ 1601150 h 1601150"/>
              <a:gd name="connsiteX1" fmla="*/ 32143 w 1767860"/>
              <a:gd name="connsiteY1" fmla="*/ 1561967 h 1601150"/>
              <a:gd name="connsiteX2" fmla="*/ 64285 w 1767860"/>
              <a:gd name="connsiteY2" fmla="*/ 1448255 h 1601150"/>
              <a:gd name="connsiteX3" fmla="*/ 96429 w 1767860"/>
              <a:gd name="connsiteY3" fmla="*/ 1271139 h 1601150"/>
              <a:gd name="connsiteX4" fmla="*/ 128571 w 1767860"/>
              <a:gd name="connsiteY4" fmla="*/ 1047967 h 1601150"/>
              <a:gd name="connsiteX5" fmla="*/ 160714 w 1767860"/>
              <a:gd name="connsiteY5" fmla="*/ 800575 h 1601150"/>
              <a:gd name="connsiteX6" fmla="*/ 192857 w 1767860"/>
              <a:gd name="connsiteY6" fmla="*/ 553182 h 1601150"/>
              <a:gd name="connsiteX7" fmla="*/ 225000 w 1767860"/>
              <a:gd name="connsiteY7" fmla="*/ 330011 h 1601150"/>
              <a:gd name="connsiteX8" fmla="*/ 257143 w 1767860"/>
              <a:gd name="connsiteY8" fmla="*/ 152895 h 1601150"/>
              <a:gd name="connsiteX9" fmla="*/ 289286 w 1767860"/>
              <a:gd name="connsiteY9" fmla="*/ 39183 h 1601150"/>
              <a:gd name="connsiteX10" fmla="*/ 321429 w 1767860"/>
              <a:gd name="connsiteY10" fmla="*/ 0 h 1601150"/>
              <a:gd name="connsiteX11" fmla="*/ 353572 w 1767860"/>
              <a:gd name="connsiteY11" fmla="*/ 39183 h 1601150"/>
              <a:gd name="connsiteX12" fmla="*/ 385715 w 1767860"/>
              <a:gd name="connsiteY12" fmla="*/ 152895 h 1601150"/>
              <a:gd name="connsiteX13" fmla="*/ 417858 w 1767860"/>
              <a:gd name="connsiteY13" fmla="*/ 330011 h 1601150"/>
              <a:gd name="connsiteX14" fmla="*/ 450000 w 1767860"/>
              <a:gd name="connsiteY14" fmla="*/ 553182 h 1601150"/>
              <a:gd name="connsiteX15" fmla="*/ 482143 w 1767860"/>
              <a:gd name="connsiteY15" fmla="*/ 800575 h 1601150"/>
              <a:gd name="connsiteX16" fmla="*/ 514287 w 1767860"/>
              <a:gd name="connsiteY16" fmla="*/ 1047967 h 1601150"/>
              <a:gd name="connsiteX17" fmla="*/ 546429 w 1767860"/>
              <a:gd name="connsiteY17" fmla="*/ 1271139 h 1601150"/>
              <a:gd name="connsiteX18" fmla="*/ 578572 w 1767860"/>
              <a:gd name="connsiteY18" fmla="*/ 1448255 h 1601150"/>
              <a:gd name="connsiteX19" fmla="*/ 610715 w 1767860"/>
              <a:gd name="connsiteY19" fmla="*/ 1561967 h 1601150"/>
              <a:gd name="connsiteX20" fmla="*/ 642858 w 1767860"/>
              <a:gd name="connsiteY20" fmla="*/ 1601150 h 1601150"/>
              <a:gd name="connsiteX21" fmla="*/ 675001 w 1767860"/>
              <a:gd name="connsiteY21" fmla="*/ 1561967 h 1601150"/>
              <a:gd name="connsiteX22" fmla="*/ 707144 w 1767860"/>
              <a:gd name="connsiteY22" fmla="*/ 1448255 h 1601150"/>
              <a:gd name="connsiteX23" fmla="*/ 739287 w 1767860"/>
              <a:gd name="connsiteY23" fmla="*/ 1271139 h 1601150"/>
              <a:gd name="connsiteX24" fmla="*/ 771430 w 1767860"/>
              <a:gd name="connsiteY24" fmla="*/ 1047967 h 1601150"/>
              <a:gd name="connsiteX25" fmla="*/ 803573 w 1767860"/>
              <a:gd name="connsiteY25" fmla="*/ 800575 h 1601150"/>
              <a:gd name="connsiteX26" fmla="*/ 835716 w 1767860"/>
              <a:gd name="connsiteY26" fmla="*/ 553182 h 1601150"/>
              <a:gd name="connsiteX27" fmla="*/ 867859 w 1767860"/>
              <a:gd name="connsiteY27" fmla="*/ 330011 h 1601150"/>
              <a:gd name="connsiteX28" fmla="*/ 900002 w 1767860"/>
              <a:gd name="connsiteY28" fmla="*/ 152895 h 1601150"/>
              <a:gd name="connsiteX29" fmla="*/ 932145 w 1767860"/>
              <a:gd name="connsiteY29" fmla="*/ 39183 h 1601150"/>
              <a:gd name="connsiteX30" fmla="*/ 964287 w 1767860"/>
              <a:gd name="connsiteY30" fmla="*/ 0 h 1601150"/>
              <a:gd name="connsiteX31" fmla="*/ 996430 w 1767860"/>
              <a:gd name="connsiteY31" fmla="*/ 39183 h 1601150"/>
              <a:gd name="connsiteX32" fmla="*/ 1028573 w 1767860"/>
              <a:gd name="connsiteY32" fmla="*/ 152895 h 1601150"/>
              <a:gd name="connsiteX33" fmla="*/ 1060716 w 1767860"/>
              <a:gd name="connsiteY33" fmla="*/ 330011 h 1601150"/>
              <a:gd name="connsiteX34" fmla="*/ 1092859 w 1767860"/>
              <a:gd name="connsiteY34" fmla="*/ 553182 h 1601150"/>
              <a:gd name="connsiteX35" fmla="*/ 1125002 w 1767860"/>
              <a:gd name="connsiteY35" fmla="*/ 800575 h 1601150"/>
              <a:gd name="connsiteX36" fmla="*/ 1157145 w 1767860"/>
              <a:gd name="connsiteY36" fmla="*/ 1047967 h 1601150"/>
              <a:gd name="connsiteX37" fmla="*/ 1189288 w 1767860"/>
              <a:gd name="connsiteY37" fmla="*/ 1271139 h 1601150"/>
              <a:gd name="connsiteX38" fmla="*/ 1221431 w 1767860"/>
              <a:gd name="connsiteY38" fmla="*/ 1448255 h 1601150"/>
              <a:gd name="connsiteX39" fmla="*/ 1253574 w 1767860"/>
              <a:gd name="connsiteY39" fmla="*/ 1561967 h 1601150"/>
              <a:gd name="connsiteX40" fmla="*/ 1285716 w 1767860"/>
              <a:gd name="connsiteY40" fmla="*/ 1601150 h 1601150"/>
              <a:gd name="connsiteX41" fmla="*/ 1317860 w 1767860"/>
              <a:gd name="connsiteY41" fmla="*/ 1561967 h 1601150"/>
              <a:gd name="connsiteX42" fmla="*/ 1350002 w 1767860"/>
              <a:gd name="connsiteY42" fmla="*/ 1448255 h 1601150"/>
              <a:gd name="connsiteX43" fmla="*/ 1382145 w 1767860"/>
              <a:gd name="connsiteY43" fmla="*/ 1271139 h 1601150"/>
              <a:gd name="connsiteX44" fmla="*/ 1414288 w 1767860"/>
              <a:gd name="connsiteY44" fmla="*/ 1047967 h 1601150"/>
              <a:gd name="connsiteX45" fmla="*/ 1446431 w 1767860"/>
              <a:gd name="connsiteY45" fmla="*/ 800575 h 1601150"/>
              <a:gd name="connsiteX46" fmla="*/ 1478574 w 1767860"/>
              <a:gd name="connsiteY46" fmla="*/ 553182 h 1601150"/>
              <a:gd name="connsiteX47" fmla="*/ 1510717 w 1767860"/>
              <a:gd name="connsiteY47" fmla="*/ 330011 h 1601150"/>
              <a:gd name="connsiteX48" fmla="*/ 1542860 w 1767860"/>
              <a:gd name="connsiteY48" fmla="*/ 152895 h 1601150"/>
              <a:gd name="connsiteX49" fmla="*/ 1575003 w 1767860"/>
              <a:gd name="connsiteY49" fmla="*/ 39183 h 1601150"/>
              <a:gd name="connsiteX50" fmla="*/ 1607146 w 1767860"/>
              <a:gd name="connsiteY50" fmla="*/ 0 h 1601150"/>
              <a:gd name="connsiteX51" fmla="*/ 1639289 w 1767860"/>
              <a:gd name="connsiteY51" fmla="*/ 39183 h 1601150"/>
              <a:gd name="connsiteX52" fmla="*/ 1671432 w 1767860"/>
              <a:gd name="connsiteY52" fmla="*/ 152895 h 1601150"/>
              <a:gd name="connsiteX53" fmla="*/ 1703575 w 1767860"/>
              <a:gd name="connsiteY53" fmla="*/ 330011 h 1601150"/>
              <a:gd name="connsiteX54" fmla="*/ 1735718 w 1767860"/>
              <a:gd name="connsiteY54" fmla="*/ 553182 h 1601150"/>
              <a:gd name="connsiteX55" fmla="*/ 1767860 w 1767860"/>
              <a:gd name="connsiteY55" fmla="*/ 800575 h 1601150"/>
              <a:gd name="connsiteX0" fmla="*/ 0 w 1735717"/>
              <a:gd name="connsiteY0" fmla="*/ 1561967 h 1601150"/>
              <a:gd name="connsiteX1" fmla="*/ 32142 w 1735717"/>
              <a:gd name="connsiteY1" fmla="*/ 1448255 h 1601150"/>
              <a:gd name="connsiteX2" fmla="*/ 64286 w 1735717"/>
              <a:gd name="connsiteY2" fmla="*/ 1271139 h 1601150"/>
              <a:gd name="connsiteX3" fmla="*/ 96428 w 1735717"/>
              <a:gd name="connsiteY3" fmla="*/ 1047967 h 1601150"/>
              <a:gd name="connsiteX4" fmla="*/ 128571 w 1735717"/>
              <a:gd name="connsiteY4" fmla="*/ 800575 h 1601150"/>
              <a:gd name="connsiteX5" fmla="*/ 160714 w 1735717"/>
              <a:gd name="connsiteY5" fmla="*/ 553182 h 1601150"/>
              <a:gd name="connsiteX6" fmla="*/ 192857 w 1735717"/>
              <a:gd name="connsiteY6" fmla="*/ 330011 h 1601150"/>
              <a:gd name="connsiteX7" fmla="*/ 225000 w 1735717"/>
              <a:gd name="connsiteY7" fmla="*/ 152895 h 1601150"/>
              <a:gd name="connsiteX8" fmla="*/ 257143 w 1735717"/>
              <a:gd name="connsiteY8" fmla="*/ 39183 h 1601150"/>
              <a:gd name="connsiteX9" fmla="*/ 289286 w 1735717"/>
              <a:gd name="connsiteY9" fmla="*/ 0 h 1601150"/>
              <a:gd name="connsiteX10" fmla="*/ 321429 w 1735717"/>
              <a:gd name="connsiteY10" fmla="*/ 39183 h 1601150"/>
              <a:gd name="connsiteX11" fmla="*/ 353572 w 1735717"/>
              <a:gd name="connsiteY11" fmla="*/ 152895 h 1601150"/>
              <a:gd name="connsiteX12" fmla="*/ 385715 w 1735717"/>
              <a:gd name="connsiteY12" fmla="*/ 330011 h 1601150"/>
              <a:gd name="connsiteX13" fmla="*/ 417857 w 1735717"/>
              <a:gd name="connsiteY13" fmla="*/ 553182 h 1601150"/>
              <a:gd name="connsiteX14" fmla="*/ 450000 w 1735717"/>
              <a:gd name="connsiteY14" fmla="*/ 800575 h 1601150"/>
              <a:gd name="connsiteX15" fmla="*/ 482144 w 1735717"/>
              <a:gd name="connsiteY15" fmla="*/ 1047967 h 1601150"/>
              <a:gd name="connsiteX16" fmla="*/ 514286 w 1735717"/>
              <a:gd name="connsiteY16" fmla="*/ 1271139 h 1601150"/>
              <a:gd name="connsiteX17" fmla="*/ 546429 w 1735717"/>
              <a:gd name="connsiteY17" fmla="*/ 1448255 h 1601150"/>
              <a:gd name="connsiteX18" fmla="*/ 578572 w 1735717"/>
              <a:gd name="connsiteY18" fmla="*/ 1561967 h 1601150"/>
              <a:gd name="connsiteX19" fmla="*/ 610715 w 1735717"/>
              <a:gd name="connsiteY19" fmla="*/ 1601150 h 1601150"/>
              <a:gd name="connsiteX20" fmla="*/ 642858 w 1735717"/>
              <a:gd name="connsiteY20" fmla="*/ 1561967 h 1601150"/>
              <a:gd name="connsiteX21" fmla="*/ 675001 w 1735717"/>
              <a:gd name="connsiteY21" fmla="*/ 1448255 h 1601150"/>
              <a:gd name="connsiteX22" fmla="*/ 707144 w 1735717"/>
              <a:gd name="connsiteY22" fmla="*/ 1271139 h 1601150"/>
              <a:gd name="connsiteX23" fmla="*/ 739287 w 1735717"/>
              <a:gd name="connsiteY23" fmla="*/ 1047967 h 1601150"/>
              <a:gd name="connsiteX24" fmla="*/ 771430 w 1735717"/>
              <a:gd name="connsiteY24" fmla="*/ 800575 h 1601150"/>
              <a:gd name="connsiteX25" fmla="*/ 803573 w 1735717"/>
              <a:gd name="connsiteY25" fmla="*/ 553182 h 1601150"/>
              <a:gd name="connsiteX26" fmla="*/ 835716 w 1735717"/>
              <a:gd name="connsiteY26" fmla="*/ 330011 h 1601150"/>
              <a:gd name="connsiteX27" fmla="*/ 867859 w 1735717"/>
              <a:gd name="connsiteY27" fmla="*/ 152895 h 1601150"/>
              <a:gd name="connsiteX28" fmla="*/ 900002 w 1735717"/>
              <a:gd name="connsiteY28" fmla="*/ 39183 h 1601150"/>
              <a:gd name="connsiteX29" fmla="*/ 932144 w 1735717"/>
              <a:gd name="connsiteY29" fmla="*/ 0 h 1601150"/>
              <a:gd name="connsiteX30" fmla="*/ 964287 w 1735717"/>
              <a:gd name="connsiteY30" fmla="*/ 39183 h 1601150"/>
              <a:gd name="connsiteX31" fmla="*/ 996430 w 1735717"/>
              <a:gd name="connsiteY31" fmla="*/ 152895 h 1601150"/>
              <a:gd name="connsiteX32" fmla="*/ 1028573 w 1735717"/>
              <a:gd name="connsiteY32" fmla="*/ 330011 h 1601150"/>
              <a:gd name="connsiteX33" fmla="*/ 1060716 w 1735717"/>
              <a:gd name="connsiteY33" fmla="*/ 553182 h 1601150"/>
              <a:gd name="connsiteX34" fmla="*/ 1092859 w 1735717"/>
              <a:gd name="connsiteY34" fmla="*/ 800575 h 1601150"/>
              <a:gd name="connsiteX35" fmla="*/ 1125002 w 1735717"/>
              <a:gd name="connsiteY35" fmla="*/ 1047967 h 1601150"/>
              <a:gd name="connsiteX36" fmla="*/ 1157145 w 1735717"/>
              <a:gd name="connsiteY36" fmla="*/ 1271139 h 1601150"/>
              <a:gd name="connsiteX37" fmla="*/ 1189288 w 1735717"/>
              <a:gd name="connsiteY37" fmla="*/ 1448255 h 1601150"/>
              <a:gd name="connsiteX38" fmla="*/ 1221431 w 1735717"/>
              <a:gd name="connsiteY38" fmla="*/ 1561967 h 1601150"/>
              <a:gd name="connsiteX39" fmla="*/ 1253573 w 1735717"/>
              <a:gd name="connsiteY39" fmla="*/ 1601150 h 1601150"/>
              <a:gd name="connsiteX40" fmla="*/ 1285717 w 1735717"/>
              <a:gd name="connsiteY40" fmla="*/ 1561967 h 1601150"/>
              <a:gd name="connsiteX41" fmla="*/ 1317859 w 1735717"/>
              <a:gd name="connsiteY41" fmla="*/ 1448255 h 1601150"/>
              <a:gd name="connsiteX42" fmla="*/ 1350002 w 1735717"/>
              <a:gd name="connsiteY42" fmla="*/ 1271139 h 1601150"/>
              <a:gd name="connsiteX43" fmla="*/ 1382145 w 1735717"/>
              <a:gd name="connsiteY43" fmla="*/ 1047967 h 1601150"/>
              <a:gd name="connsiteX44" fmla="*/ 1414288 w 1735717"/>
              <a:gd name="connsiteY44" fmla="*/ 800575 h 1601150"/>
              <a:gd name="connsiteX45" fmla="*/ 1446431 w 1735717"/>
              <a:gd name="connsiteY45" fmla="*/ 553182 h 1601150"/>
              <a:gd name="connsiteX46" fmla="*/ 1478574 w 1735717"/>
              <a:gd name="connsiteY46" fmla="*/ 330011 h 1601150"/>
              <a:gd name="connsiteX47" fmla="*/ 1510717 w 1735717"/>
              <a:gd name="connsiteY47" fmla="*/ 152895 h 1601150"/>
              <a:gd name="connsiteX48" fmla="*/ 1542860 w 1735717"/>
              <a:gd name="connsiteY48" fmla="*/ 39183 h 1601150"/>
              <a:gd name="connsiteX49" fmla="*/ 1575003 w 1735717"/>
              <a:gd name="connsiteY49" fmla="*/ 0 h 1601150"/>
              <a:gd name="connsiteX50" fmla="*/ 1607146 w 1735717"/>
              <a:gd name="connsiteY50" fmla="*/ 39183 h 1601150"/>
              <a:gd name="connsiteX51" fmla="*/ 1639289 w 1735717"/>
              <a:gd name="connsiteY51" fmla="*/ 152895 h 1601150"/>
              <a:gd name="connsiteX52" fmla="*/ 1671432 w 1735717"/>
              <a:gd name="connsiteY52" fmla="*/ 330011 h 1601150"/>
              <a:gd name="connsiteX53" fmla="*/ 1703575 w 1735717"/>
              <a:gd name="connsiteY53" fmla="*/ 553182 h 1601150"/>
              <a:gd name="connsiteX54" fmla="*/ 1735717 w 1735717"/>
              <a:gd name="connsiteY54" fmla="*/ 800575 h 1601150"/>
              <a:gd name="connsiteX0" fmla="*/ 0 w 1703575"/>
              <a:gd name="connsiteY0" fmla="*/ 1448255 h 1601150"/>
              <a:gd name="connsiteX1" fmla="*/ 32144 w 1703575"/>
              <a:gd name="connsiteY1" fmla="*/ 1271139 h 1601150"/>
              <a:gd name="connsiteX2" fmla="*/ 64286 w 1703575"/>
              <a:gd name="connsiteY2" fmla="*/ 1047967 h 1601150"/>
              <a:gd name="connsiteX3" fmla="*/ 96429 w 1703575"/>
              <a:gd name="connsiteY3" fmla="*/ 800575 h 1601150"/>
              <a:gd name="connsiteX4" fmla="*/ 128572 w 1703575"/>
              <a:gd name="connsiteY4" fmla="*/ 553182 h 1601150"/>
              <a:gd name="connsiteX5" fmla="*/ 160715 w 1703575"/>
              <a:gd name="connsiteY5" fmla="*/ 330011 h 1601150"/>
              <a:gd name="connsiteX6" fmla="*/ 192858 w 1703575"/>
              <a:gd name="connsiteY6" fmla="*/ 152895 h 1601150"/>
              <a:gd name="connsiteX7" fmla="*/ 225001 w 1703575"/>
              <a:gd name="connsiteY7" fmla="*/ 39183 h 1601150"/>
              <a:gd name="connsiteX8" fmla="*/ 257144 w 1703575"/>
              <a:gd name="connsiteY8" fmla="*/ 0 h 1601150"/>
              <a:gd name="connsiteX9" fmla="*/ 289287 w 1703575"/>
              <a:gd name="connsiteY9" fmla="*/ 39183 h 1601150"/>
              <a:gd name="connsiteX10" fmla="*/ 321430 w 1703575"/>
              <a:gd name="connsiteY10" fmla="*/ 152895 h 1601150"/>
              <a:gd name="connsiteX11" fmla="*/ 353573 w 1703575"/>
              <a:gd name="connsiteY11" fmla="*/ 330011 h 1601150"/>
              <a:gd name="connsiteX12" fmla="*/ 385715 w 1703575"/>
              <a:gd name="connsiteY12" fmla="*/ 553182 h 1601150"/>
              <a:gd name="connsiteX13" fmla="*/ 417858 w 1703575"/>
              <a:gd name="connsiteY13" fmla="*/ 800575 h 1601150"/>
              <a:gd name="connsiteX14" fmla="*/ 450002 w 1703575"/>
              <a:gd name="connsiteY14" fmla="*/ 1047967 h 1601150"/>
              <a:gd name="connsiteX15" fmla="*/ 482144 w 1703575"/>
              <a:gd name="connsiteY15" fmla="*/ 1271139 h 1601150"/>
              <a:gd name="connsiteX16" fmla="*/ 514287 w 1703575"/>
              <a:gd name="connsiteY16" fmla="*/ 1448255 h 1601150"/>
              <a:gd name="connsiteX17" fmla="*/ 546430 w 1703575"/>
              <a:gd name="connsiteY17" fmla="*/ 1561967 h 1601150"/>
              <a:gd name="connsiteX18" fmla="*/ 578573 w 1703575"/>
              <a:gd name="connsiteY18" fmla="*/ 1601150 h 1601150"/>
              <a:gd name="connsiteX19" fmla="*/ 610716 w 1703575"/>
              <a:gd name="connsiteY19" fmla="*/ 1561967 h 1601150"/>
              <a:gd name="connsiteX20" fmla="*/ 642859 w 1703575"/>
              <a:gd name="connsiteY20" fmla="*/ 1448255 h 1601150"/>
              <a:gd name="connsiteX21" fmla="*/ 675002 w 1703575"/>
              <a:gd name="connsiteY21" fmla="*/ 1271139 h 1601150"/>
              <a:gd name="connsiteX22" fmla="*/ 707145 w 1703575"/>
              <a:gd name="connsiteY22" fmla="*/ 1047967 h 1601150"/>
              <a:gd name="connsiteX23" fmla="*/ 739288 w 1703575"/>
              <a:gd name="connsiteY23" fmla="*/ 800575 h 1601150"/>
              <a:gd name="connsiteX24" fmla="*/ 771431 w 1703575"/>
              <a:gd name="connsiteY24" fmla="*/ 553182 h 1601150"/>
              <a:gd name="connsiteX25" fmla="*/ 803574 w 1703575"/>
              <a:gd name="connsiteY25" fmla="*/ 330011 h 1601150"/>
              <a:gd name="connsiteX26" fmla="*/ 835717 w 1703575"/>
              <a:gd name="connsiteY26" fmla="*/ 152895 h 1601150"/>
              <a:gd name="connsiteX27" fmla="*/ 867860 w 1703575"/>
              <a:gd name="connsiteY27" fmla="*/ 39183 h 1601150"/>
              <a:gd name="connsiteX28" fmla="*/ 900002 w 1703575"/>
              <a:gd name="connsiteY28" fmla="*/ 0 h 1601150"/>
              <a:gd name="connsiteX29" fmla="*/ 932145 w 1703575"/>
              <a:gd name="connsiteY29" fmla="*/ 39183 h 1601150"/>
              <a:gd name="connsiteX30" fmla="*/ 964288 w 1703575"/>
              <a:gd name="connsiteY30" fmla="*/ 152895 h 1601150"/>
              <a:gd name="connsiteX31" fmla="*/ 996431 w 1703575"/>
              <a:gd name="connsiteY31" fmla="*/ 330011 h 1601150"/>
              <a:gd name="connsiteX32" fmla="*/ 1028574 w 1703575"/>
              <a:gd name="connsiteY32" fmla="*/ 553182 h 1601150"/>
              <a:gd name="connsiteX33" fmla="*/ 1060717 w 1703575"/>
              <a:gd name="connsiteY33" fmla="*/ 800575 h 1601150"/>
              <a:gd name="connsiteX34" fmla="*/ 1092860 w 1703575"/>
              <a:gd name="connsiteY34" fmla="*/ 1047967 h 1601150"/>
              <a:gd name="connsiteX35" fmla="*/ 1125003 w 1703575"/>
              <a:gd name="connsiteY35" fmla="*/ 1271139 h 1601150"/>
              <a:gd name="connsiteX36" fmla="*/ 1157146 w 1703575"/>
              <a:gd name="connsiteY36" fmla="*/ 1448255 h 1601150"/>
              <a:gd name="connsiteX37" fmla="*/ 1189289 w 1703575"/>
              <a:gd name="connsiteY37" fmla="*/ 1561967 h 1601150"/>
              <a:gd name="connsiteX38" fmla="*/ 1221431 w 1703575"/>
              <a:gd name="connsiteY38" fmla="*/ 1601150 h 1601150"/>
              <a:gd name="connsiteX39" fmla="*/ 1253575 w 1703575"/>
              <a:gd name="connsiteY39" fmla="*/ 1561967 h 1601150"/>
              <a:gd name="connsiteX40" fmla="*/ 1285717 w 1703575"/>
              <a:gd name="connsiteY40" fmla="*/ 1448255 h 1601150"/>
              <a:gd name="connsiteX41" fmla="*/ 1317860 w 1703575"/>
              <a:gd name="connsiteY41" fmla="*/ 1271139 h 1601150"/>
              <a:gd name="connsiteX42" fmla="*/ 1350003 w 1703575"/>
              <a:gd name="connsiteY42" fmla="*/ 1047967 h 1601150"/>
              <a:gd name="connsiteX43" fmla="*/ 1382146 w 1703575"/>
              <a:gd name="connsiteY43" fmla="*/ 800575 h 1601150"/>
              <a:gd name="connsiteX44" fmla="*/ 1414289 w 1703575"/>
              <a:gd name="connsiteY44" fmla="*/ 553182 h 1601150"/>
              <a:gd name="connsiteX45" fmla="*/ 1446432 w 1703575"/>
              <a:gd name="connsiteY45" fmla="*/ 330011 h 1601150"/>
              <a:gd name="connsiteX46" fmla="*/ 1478575 w 1703575"/>
              <a:gd name="connsiteY46" fmla="*/ 152895 h 1601150"/>
              <a:gd name="connsiteX47" fmla="*/ 1510718 w 1703575"/>
              <a:gd name="connsiteY47" fmla="*/ 39183 h 1601150"/>
              <a:gd name="connsiteX48" fmla="*/ 1542861 w 1703575"/>
              <a:gd name="connsiteY48" fmla="*/ 0 h 1601150"/>
              <a:gd name="connsiteX49" fmla="*/ 1575004 w 1703575"/>
              <a:gd name="connsiteY49" fmla="*/ 39183 h 1601150"/>
              <a:gd name="connsiteX50" fmla="*/ 1607147 w 1703575"/>
              <a:gd name="connsiteY50" fmla="*/ 152895 h 1601150"/>
              <a:gd name="connsiteX51" fmla="*/ 1639290 w 1703575"/>
              <a:gd name="connsiteY51" fmla="*/ 330011 h 1601150"/>
              <a:gd name="connsiteX52" fmla="*/ 1671433 w 1703575"/>
              <a:gd name="connsiteY52" fmla="*/ 553182 h 1601150"/>
              <a:gd name="connsiteX53" fmla="*/ 1703575 w 1703575"/>
              <a:gd name="connsiteY53" fmla="*/ 800575 h 1601150"/>
              <a:gd name="connsiteX0" fmla="*/ 0 w 1671431"/>
              <a:gd name="connsiteY0" fmla="*/ 1271139 h 1601150"/>
              <a:gd name="connsiteX1" fmla="*/ 32142 w 1671431"/>
              <a:gd name="connsiteY1" fmla="*/ 1047967 h 1601150"/>
              <a:gd name="connsiteX2" fmla="*/ 64285 w 1671431"/>
              <a:gd name="connsiteY2" fmla="*/ 800575 h 1601150"/>
              <a:gd name="connsiteX3" fmla="*/ 96428 w 1671431"/>
              <a:gd name="connsiteY3" fmla="*/ 553182 h 1601150"/>
              <a:gd name="connsiteX4" fmla="*/ 128571 w 1671431"/>
              <a:gd name="connsiteY4" fmla="*/ 330011 h 1601150"/>
              <a:gd name="connsiteX5" fmla="*/ 160714 w 1671431"/>
              <a:gd name="connsiteY5" fmla="*/ 152895 h 1601150"/>
              <a:gd name="connsiteX6" fmla="*/ 192857 w 1671431"/>
              <a:gd name="connsiteY6" fmla="*/ 39183 h 1601150"/>
              <a:gd name="connsiteX7" fmla="*/ 225000 w 1671431"/>
              <a:gd name="connsiteY7" fmla="*/ 0 h 1601150"/>
              <a:gd name="connsiteX8" fmla="*/ 257143 w 1671431"/>
              <a:gd name="connsiteY8" fmla="*/ 39183 h 1601150"/>
              <a:gd name="connsiteX9" fmla="*/ 289286 w 1671431"/>
              <a:gd name="connsiteY9" fmla="*/ 152895 h 1601150"/>
              <a:gd name="connsiteX10" fmla="*/ 321429 w 1671431"/>
              <a:gd name="connsiteY10" fmla="*/ 330011 h 1601150"/>
              <a:gd name="connsiteX11" fmla="*/ 353571 w 1671431"/>
              <a:gd name="connsiteY11" fmla="*/ 553182 h 1601150"/>
              <a:gd name="connsiteX12" fmla="*/ 385714 w 1671431"/>
              <a:gd name="connsiteY12" fmla="*/ 800575 h 1601150"/>
              <a:gd name="connsiteX13" fmla="*/ 417858 w 1671431"/>
              <a:gd name="connsiteY13" fmla="*/ 1047967 h 1601150"/>
              <a:gd name="connsiteX14" fmla="*/ 450000 w 1671431"/>
              <a:gd name="connsiteY14" fmla="*/ 1271139 h 1601150"/>
              <a:gd name="connsiteX15" fmla="*/ 482143 w 1671431"/>
              <a:gd name="connsiteY15" fmla="*/ 1448255 h 1601150"/>
              <a:gd name="connsiteX16" fmla="*/ 514286 w 1671431"/>
              <a:gd name="connsiteY16" fmla="*/ 1561967 h 1601150"/>
              <a:gd name="connsiteX17" fmla="*/ 546429 w 1671431"/>
              <a:gd name="connsiteY17" fmla="*/ 1601150 h 1601150"/>
              <a:gd name="connsiteX18" fmla="*/ 578572 w 1671431"/>
              <a:gd name="connsiteY18" fmla="*/ 1561967 h 1601150"/>
              <a:gd name="connsiteX19" fmla="*/ 610715 w 1671431"/>
              <a:gd name="connsiteY19" fmla="*/ 1448255 h 1601150"/>
              <a:gd name="connsiteX20" fmla="*/ 642858 w 1671431"/>
              <a:gd name="connsiteY20" fmla="*/ 1271139 h 1601150"/>
              <a:gd name="connsiteX21" fmla="*/ 675001 w 1671431"/>
              <a:gd name="connsiteY21" fmla="*/ 1047967 h 1601150"/>
              <a:gd name="connsiteX22" fmla="*/ 707144 w 1671431"/>
              <a:gd name="connsiteY22" fmla="*/ 800575 h 1601150"/>
              <a:gd name="connsiteX23" fmla="*/ 739287 w 1671431"/>
              <a:gd name="connsiteY23" fmla="*/ 553182 h 1601150"/>
              <a:gd name="connsiteX24" fmla="*/ 771430 w 1671431"/>
              <a:gd name="connsiteY24" fmla="*/ 330011 h 1601150"/>
              <a:gd name="connsiteX25" fmla="*/ 803573 w 1671431"/>
              <a:gd name="connsiteY25" fmla="*/ 152895 h 1601150"/>
              <a:gd name="connsiteX26" fmla="*/ 835716 w 1671431"/>
              <a:gd name="connsiteY26" fmla="*/ 39183 h 1601150"/>
              <a:gd name="connsiteX27" fmla="*/ 867858 w 1671431"/>
              <a:gd name="connsiteY27" fmla="*/ 0 h 1601150"/>
              <a:gd name="connsiteX28" fmla="*/ 900001 w 1671431"/>
              <a:gd name="connsiteY28" fmla="*/ 39183 h 1601150"/>
              <a:gd name="connsiteX29" fmla="*/ 932144 w 1671431"/>
              <a:gd name="connsiteY29" fmla="*/ 152895 h 1601150"/>
              <a:gd name="connsiteX30" fmla="*/ 964287 w 1671431"/>
              <a:gd name="connsiteY30" fmla="*/ 330011 h 1601150"/>
              <a:gd name="connsiteX31" fmla="*/ 996430 w 1671431"/>
              <a:gd name="connsiteY31" fmla="*/ 553182 h 1601150"/>
              <a:gd name="connsiteX32" fmla="*/ 1028573 w 1671431"/>
              <a:gd name="connsiteY32" fmla="*/ 800575 h 1601150"/>
              <a:gd name="connsiteX33" fmla="*/ 1060716 w 1671431"/>
              <a:gd name="connsiteY33" fmla="*/ 1047967 h 1601150"/>
              <a:gd name="connsiteX34" fmla="*/ 1092859 w 1671431"/>
              <a:gd name="connsiteY34" fmla="*/ 1271139 h 1601150"/>
              <a:gd name="connsiteX35" fmla="*/ 1125002 w 1671431"/>
              <a:gd name="connsiteY35" fmla="*/ 1448255 h 1601150"/>
              <a:gd name="connsiteX36" fmla="*/ 1157145 w 1671431"/>
              <a:gd name="connsiteY36" fmla="*/ 1561967 h 1601150"/>
              <a:gd name="connsiteX37" fmla="*/ 1189287 w 1671431"/>
              <a:gd name="connsiteY37" fmla="*/ 1601150 h 1601150"/>
              <a:gd name="connsiteX38" fmla="*/ 1221431 w 1671431"/>
              <a:gd name="connsiteY38" fmla="*/ 1561967 h 1601150"/>
              <a:gd name="connsiteX39" fmla="*/ 1253573 w 1671431"/>
              <a:gd name="connsiteY39" fmla="*/ 1448255 h 1601150"/>
              <a:gd name="connsiteX40" fmla="*/ 1285716 w 1671431"/>
              <a:gd name="connsiteY40" fmla="*/ 1271139 h 1601150"/>
              <a:gd name="connsiteX41" fmla="*/ 1317859 w 1671431"/>
              <a:gd name="connsiteY41" fmla="*/ 1047967 h 1601150"/>
              <a:gd name="connsiteX42" fmla="*/ 1350002 w 1671431"/>
              <a:gd name="connsiteY42" fmla="*/ 800575 h 1601150"/>
              <a:gd name="connsiteX43" fmla="*/ 1382145 w 1671431"/>
              <a:gd name="connsiteY43" fmla="*/ 553182 h 1601150"/>
              <a:gd name="connsiteX44" fmla="*/ 1414288 w 1671431"/>
              <a:gd name="connsiteY44" fmla="*/ 330011 h 1601150"/>
              <a:gd name="connsiteX45" fmla="*/ 1446431 w 1671431"/>
              <a:gd name="connsiteY45" fmla="*/ 152895 h 1601150"/>
              <a:gd name="connsiteX46" fmla="*/ 1478574 w 1671431"/>
              <a:gd name="connsiteY46" fmla="*/ 39183 h 1601150"/>
              <a:gd name="connsiteX47" fmla="*/ 1510717 w 1671431"/>
              <a:gd name="connsiteY47" fmla="*/ 0 h 1601150"/>
              <a:gd name="connsiteX48" fmla="*/ 1542860 w 1671431"/>
              <a:gd name="connsiteY48" fmla="*/ 39183 h 1601150"/>
              <a:gd name="connsiteX49" fmla="*/ 1575003 w 1671431"/>
              <a:gd name="connsiteY49" fmla="*/ 152895 h 1601150"/>
              <a:gd name="connsiteX50" fmla="*/ 1607146 w 1671431"/>
              <a:gd name="connsiteY50" fmla="*/ 330011 h 1601150"/>
              <a:gd name="connsiteX51" fmla="*/ 1639289 w 1671431"/>
              <a:gd name="connsiteY51" fmla="*/ 553182 h 1601150"/>
              <a:gd name="connsiteX52" fmla="*/ 1671431 w 1671431"/>
              <a:gd name="connsiteY52" fmla="*/ 800575 h 1601150"/>
              <a:gd name="connsiteX0" fmla="*/ 0 w 1639289"/>
              <a:gd name="connsiteY0" fmla="*/ 1047967 h 1601150"/>
              <a:gd name="connsiteX1" fmla="*/ 32143 w 1639289"/>
              <a:gd name="connsiteY1" fmla="*/ 800575 h 1601150"/>
              <a:gd name="connsiteX2" fmla="*/ 64286 w 1639289"/>
              <a:gd name="connsiteY2" fmla="*/ 553182 h 1601150"/>
              <a:gd name="connsiteX3" fmla="*/ 96429 w 1639289"/>
              <a:gd name="connsiteY3" fmla="*/ 330011 h 1601150"/>
              <a:gd name="connsiteX4" fmla="*/ 128572 w 1639289"/>
              <a:gd name="connsiteY4" fmla="*/ 152895 h 1601150"/>
              <a:gd name="connsiteX5" fmla="*/ 160715 w 1639289"/>
              <a:gd name="connsiteY5" fmla="*/ 39183 h 1601150"/>
              <a:gd name="connsiteX6" fmla="*/ 192858 w 1639289"/>
              <a:gd name="connsiteY6" fmla="*/ 0 h 1601150"/>
              <a:gd name="connsiteX7" fmla="*/ 225001 w 1639289"/>
              <a:gd name="connsiteY7" fmla="*/ 39183 h 1601150"/>
              <a:gd name="connsiteX8" fmla="*/ 257144 w 1639289"/>
              <a:gd name="connsiteY8" fmla="*/ 152895 h 1601150"/>
              <a:gd name="connsiteX9" fmla="*/ 289287 w 1639289"/>
              <a:gd name="connsiteY9" fmla="*/ 330011 h 1601150"/>
              <a:gd name="connsiteX10" fmla="*/ 321429 w 1639289"/>
              <a:gd name="connsiteY10" fmla="*/ 553182 h 1601150"/>
              <a:gd name="connsiteX11" fmla="*/ 353572 w 1639289"/>
              <a:gd name="connsiteY11" fmla="*/ 800575 h 1601150"/>
              <a:gd name="connsiteX12" fmla="*/ 385716 w 1639289"/>
              <a:gd name="connsiteY12" fmla="*/ 1047967 h 1601150"/>
              <a:gd name="connsiteX13" fmla="*/ 417858 w 1639289"/>
              <a:gd name="connsiteY13" fmla="*/ 1271139 h 1601150"/>
              <a:gd name="connsiteX14" fmla="*/ 450001 w 1639289"/>
              <a:gd name="connsiteY14" fmla="*/ 1448255 h 1601150"/>
              <a:gd name="connsiteX15" fmla="*/ 482144 w 1639289"/>
              <a:gd name="connsiteY15" fmla="*/ 1561967 h 1601150"/>
              <a:gd name="connsiteX16" fmla="*/ 514287 w 1639289"/>
              <a:gd name="connsiteY16" fmla="*/ 1601150 h 1601150"/>
              <a:gd name="connsiteX17" fmla="*/ 546430 w 1639289"/>
              <a:gd name="connsiteY17" fmla="*/ 1561967 h 1601150"/>
              <a:gd name="connsiteX18" fmla="*/ 578573 w 1639289"/>
              <a:gd name="connsiteY18" fmla="*/ 1448255 h 1601150"/>
              <a:gd name="connsiteX19" fmla="*/ 610716 w 1639289"/>
              <a:gd name="connsiteY19" fmla="*/ 1271139 h 1601150"/>
              <a:gd name="connsiteX20" fmla="*/ 642859 w 1639289"/>
              <a:gd name="connsiteY20" fmla="*/ 1047967 h 1601150"/>
              <a:gd name="connsiteX21" fmla="*/ 675002 w 1639289"/>
              <a:gd name="connsiteY21" fmla="*/ 800575 h 1601150"/>
              <a:gd name="connsiteX22" fmla="*/ 707145 w 1639289"/>
              <a:gd name="connsiteY22" fmla="*/ 553182 h 1601150"/>
              <a:gd name="connsiteX23" fmla="*/ 739288 w 1639289"/>
              <a:gd name="connsiteY23" fmla="*/ 330011 h 1601150"/>
              <a:gd name="connsiteX24" fmla="*/ 771431 w 1639289"/>
              <a:gd name="connsiteY24" fmla="*/ 152895 h 1601150"/>
              <a:gd name="connsiteX25" fmla="*/ 803574 w 1639289"/>
              <a:gd name="connsiteY25" fmla="*/ 39183 h 1601150"/>
              <a:gd name="connsiteX26" fmla="*/ 835716 w 1639289"/>
              <a:gd name="connsiteY26" fmla="*/ 0 h 1601150"/>
              <a:gd name="connsiteX27" fmla="*/ 867859 w 1639289"/>
              <a:gd name="connsiteY27" fmla="*/ 39183 h 1601150"/>
              <a:gd name="connsiteX28" fmla="*/ 900002 w 1639289"/>
              <a:gd name="connsiteY28" fmla="*/ 152895 h 1601150"/>
              <a:gd name="connsiteX29" fmla="*/ 932145 w 1639289"/>
              <a:gd name="connsiteY29" fmla="*/ 330011 h 1601150"/>
              <a:gd name="connsiteX30" fmla="*/ 964288 w 1639289"/>
              <a:gd name="connsiteY30" fmla="*/ 553182 h 1601150"/>
              <a:gd name="connsiteX31" fmla="*/ 996431 w 1639289"/>
              <a:gd name="connsiteY31" fmla="*/ 800575 h 1601150"/>
              <a:gd name="connsiteX32" fmla="*/ 1028574 w 1639289"/>
              <a:gd name="connsiteY32" fmla="*/ 1047967 h 1601150"/>
              <a:gd name="connsiteX33" fmla="*/ 1060717 w 1639289"/>
              <a:gd name="connsiteY33" fmla="*/ 1271139 h 1601150"/>
              <a:gd name="connsiteX34" fmla="*/ 1092860 w 1639289"/>
              <a:gd name="connsiteY34" fmla="*/ 1448255 h 1601150"/>
              <a:gd name="connsiteX35" fmla="*/ 1125003 w 1639289"/>
              <a:gd name="connsiteY35" fmla="*/ 1561967 h 1601150"/>
              <a:gd name="connsiteX36" fmla="*/ 1157145 w 1639289"/>
              <a:gd name="connsiteY36" fmla="*/ 1601150 h 1601150"/>
              <a:gd name="connsiteX37" fmla="*/ 1189289 w 1639289"/>
              <a:gd name="connsiteY37" fmla="*/ 1561967 h 1601150"/>
              <a:gd name="connsiteX38" fmla="*/ 1221431 w 1639289"/>
              <a:gd name="connsiteY38" fmla="*/ 1448255 h 1601150"/>
              <a:gd name="connsiteX39" fmla="*/ 1253574 w 1639289"/>
              <a:gd name="connsiteY39" fmla="*/ 1271139 h 1601150"/>
              <a:gd name="connsiteX40" fmla="*/ 1285717 w 1639289"/>
              <a:gd name="connsiteY40" fmla="*/ 1047967 h 1601150"/>
              <a:gd name="connsiteX41" fmla="*/ 1317860 w 1639289"/>
              <a:gd name="connsiteY41" fmla="*/ 800575 h 1601150"/>
              <a:gd name="connsiteX42" fmla="*/ 1350003 w 1639289"/>
              <a:gd name="connsiteY42" fmla="*/ 553182 h 1601150"/>
              <a:gd name="connsiteX43" fmla="*/ 1382146 w 1639289"/>
              <a:gd name="connsiteY43" fmla="*/ 330011 h 1601150"/>
              <a:gd name="connsiteX44" fmla="*/ 1414289 w 1639289"/>
              <a:gd name="connsiteY44" fmla="*/ 152895 h 1601150"/>
              <a:gd name="connsiteX45" fmla="*/ 1446432 w 1639289"/>
              <a:gd name="connsiteY45" fmla="*/ 39183 h 1601150"/>
              <a:gd name="connsiteX46" fmla="*/ 1478575 w 1639289"/>
              <a:gd name="connsiteY46" fmla="*/ 0 h 1601150"/>
              <a:gd name="connsiteX47" fmla="*/ 1510718 w 1639289"/>
              <a:gd name="connsiteY47" fmla="*/ 39183 h 1601150"/>
              <a:gd name="connsiteX48" fmla="*/ 1542861 w 1639289"/>
              <a:gd name="connsiteY48" fmla="*/ 152895 h 1601150"/>
              <a:gd name="connsiteX49" fmla="*/ 1575004 w 1639289"/>
              <a:gd name="connsiteY49" fmla="*/ 330011 h 1601150"/>
              <a:gd name="connsiteX50" fmla="*/ 1607147 w 1639289"/>
              <a:gd name="connsiteY50" fmla="*/ 553182 h 1601150"/>
              <a:gd name="connsiteX51" fmla="*/ 1639289 w 1639289"/>
              <a:gd name="connsiteY51" fmla="*/ 800575 h 1601150"/>
              <a:gd name="connsiteX0" fmla="*/ 0 w 1607146"/>
              <a:gd name="connsiteY0" fmla="*/ 800575 h 1601150"/>
              <a:gd name="connsiteX1" fmla="*/ 32143 w 1607146"/>
              <a:gd name="connsiteY1" fmla="*/ 553182 h 1601150"/>
              <a:gd name="connsiteX2" fmla="*/ 64286 w 1607146"/>
              <a:gd name="connsiteY2" fmla="*/ 330011 h 1601150"/>
              <a:gd name="connsiteX3" fmla="*/ 96429 w 1607146"/>
              <a:gd name="connsiteY3" fmla="*/ 152895 h 1601150"/>
              <a:gd name="connsiteX4" fmla="*/ 128572 w 1607146"/>
              <a:gd name="connsiteY4" fmla="*/ 39183 h 1601150"/>
              <a:gd name="connsiteX5" fmla="*/ 160715 w 1607146"/>
              <a:gd name="connsiteY5" fmla="*/ 0 h 1601150"/>
              <a:gd name="connsiteX6" fmla="*/ 192858 w 1607146"/>
              <a:gd name="connsiteY6" fmla="*/ 39183 h 1601150"/>
              <a:gd name="connsiteX7" fmla="*/ 225001 w 1607146"/>
              <a:gd name="connsiteY7" fmla="*/ 152895 h 1601150"/>
              <a:gd name="connsiteX8" fmla="*/ 257144 w 1607146"/>
              <a:gd name="connsiteY8" fmla="*/ 330011 h 1601150"/>
              <a:gd name="connsiteX9" fmla="*/ 289286 w 1607146"/>
              <a:gd name="connsiteY9" fmla="*/ 553182 h 1601150"/>
              <a:gd name="connsiteX10" fmla="*/ 321429 w 1607146"/>
              <a:gd name="connsiteY10" fmla="*/ 800575 h 1601150"/>
              <a:gd name="connsiteX11" fmla="*/ 353573 w 1607146"/>
              <a:gd name="connsiteY11" fmla="*/ 1047967 h 1601150"/>
              <a:gd name="connsiteX12" fmla="*/ 385715 w 1607146"/>
              <a:gd name="connsiteY12" fmla="*/ 1271139 h 1601150"/>
              <a:gd name="connsiteX13" fmla="*/ 417858 w 1607146"/>
              <a:gd name="connsiteY13" fmla="*/ 1448255 h 1601150"/>
              <a:gd name="connsiteX14" fmla="*/ 450001 w 1607146"/>
              <a:gd name="connsiteY14" fmla="*/ 1561967 h 1601150"/>
              <a:gd name="connsiteX15" fmla="*/ 482144 w 1607146"/>
              <a:gd name="connsiteY15" fmla="*/ 1601150 h 1601150"/>
              <a:gd name="connsiteX16" fmla="*/ 514287 w 1607146"/>
              <a:gd name="connsiteY16" fmla="*/ 1561967 h 1601150"/>
              <a:gd name="connsiteX17" fmla="*/ 546430 w 1607146"/>
              <a:gd name="connsiteY17" fmla="*/ 1448255 h 1601150"/>
              <a:gd name="connsiteX18" fmla="*/ 578573 w 1607146"/>
              <a:gd name="connsiteY18" fmla="*/ 1271139 h 1601150"/>
              <a:gd name="connsiteX19" fmla="*/ 610716 w 1607146"/>
              <a:gd name="connsiteY19" fmla="*/ 1047967 h 1601150"/>
              <a:gd name="connsiteX20" fmla="*/ 642859 w 1607146"/>
              <a:gd name="connsiteY20" fmla="*/ 800575 h 1601150"/>
              <a:gd name="connsiteX21" fmla="*/ 675002 w 1607146"/>
              <a:gd name="connsiteY21" fmla="*/ 553182 h 1601150"/>
              <a:gd name="connsiteX22" fmla="*/ 707145 w 1607146"/>
              <a:gd name="connsiteY22" fmla="*/ 330011 h 1601150"/>
              <a:gd name="connsiteX23" fmla="*/ 739288 w 1607146"/>
              <a:gd name="connsiteY23" fmla="*/ 152895 h 1601150"/>
              <a:gd name="connsiteX24" fmla="*/ 771431 w 1607146"/>
              <a:gd name="connsiteY24" fmla="*/ 39183 h 1601150"/>
              <a:gd name="connsiteX25" fmla="*/ 803573 w 1607146"/>
              <a:gd name="connsiteY25" fmla="*/ 0 h 1601150"/>
              <a:gd name="connsiteX26" fmla="*/ 835716 w 1607146"/>
              <a:gd name="connsiteY26" fmla="*/ 39183 h 1601150"/>
              <a:gd name="connsiteX27" fmla="*/ 867859 w 1607146"/>
              <a:gd name="connsiteY27" fmla="*/ 152895 h 1601150"/>
              <a:gd name="connsiteX28" fmla="*/ 900002 w 1607146"/>
              <a:gd name="connsiteY28" fmla="*/ 330011 h 1601150"/>
              <a:gd name="connsiteX29" fmla="*/ 932145 w 1607146"/>
              <a:gd name="connsiteY29" fmla="*/ 553182 h 1601150"/>
              <a:gd name="connsiteX30" fmla="*/ 964288 w 1607146"/>
              <a:gd name="connsiteY30" fmla="*/ 800575 h 1601150"/>
              <a:gd name="connsiteX31" fmla="*/ 996431 w 1607146"/>
              <a:gd name="connsiteY31" fmla="*/ 1047967 h 1601150"/>
              <a:gd name="connsiteX32" fmla="*/ 1028574 w 1607146"/>
              <a:gd name="connsiteY32" fmla="*/ 1271139 h 1601150"/>
              <a:gd name="connsiteX33" fmla="*/ 1060717 w 1607146"/>
              <a:gd name="connsiteY33" fmla="*/ 1448255 h 1601150"/>
              <a:gd name="connsiteX34" fmla="*/ 1092860 w 1607146"/>
              <a:gd name="connsiteY34" fmla="*/ 1561967 h 1601150"/>
              <a:gd name="connsiteX35" fmla="*/ 1125002 w 1607146"/>
              <a:gd name="connsiteY35" fmla="*/ 1601150 h 1601150"/>
              <a:gd name="connsiteX36" fmla="*/ 1157146 w 1607146"/>
              <a:gd name="connsiteY36" fmla="*/ 1561967 h 1601150"/>
              <a:gd name="connsiteX37" fmla="*/ 1189288 w 1607146"/>
              <a:gd name="connsiteY37" fmla="*/ 1448255 h 1601150"/>
              <a:gd name="connsiteX38" fmla="*/ 1221431 w 1607146"/>
              <a:gd name="connsiteY38" fmla="*/ 1271139 h 1601150"/>
              <a:gd name="connsiteX39" fmla="*/ 1253574 w 1607146"/>
              <a:gd name="connsiteY39" fmla="*/ 1047967 h 1601150"/>
              <a:gd name="connsiteX40" fmla="*/ 1285717 w 1607146"/>
              <a:gd name="connsiteY40" fmla="*/ 800575 h 1601150"/>
              <a:gd name="connsiteX41" fmla="*/ 1317860 w 1607146"/>
              <a:gd name="connsiteY41" fmla="*/ 553182 h 1601150"/>
              <a:gd name="connsiteX42" fmla="*/ 1350003 w 1607146"/>
              <a:gd name="connsiteY42" fmla="*/ 330011 h 1601150"/>
              <a:gd name="connsiteX43" fmla="*/ 1382146 w 1607146"/>
              <a:gd name="connsiteY43" fmla="*/ 152895 h 1601150"/>
              <a:gd name="connsiteX44" fmla="*/ 1414289 w 1607146"/>
              <a:gd name="connsiteY44" fmla="*/ 39183 h 1601150"/>
              <a:gd name="connsiteX45" fmla="*/ 1446432 w 1607146"/>
              <a:gd name="connsiteY45" fmla="*/ 0 h 1601150"/>
              <a:gd name="connsiteX46" fmla="*/ 1478575 w 1607146"/>
              <a:gd name="connsiteY46" fmla="*/ 39183 h 1601150"/>
              <a:gd name="connsiteX47" fmla="*/ 1510718 w 1607146"/>
              <a:gd name="connsiteY47" fmla="*/ 152895 h 1601150"/>
              <a:gd name="connsiteX48" fmla="*/ 1542861 w 1607146"/>
              <a:gd name="connsiteY48" fmla="*/ 330011 h 1601150"/>
              <a:gd name="connsiteX49" fmla="*/ 1575004 w 1607146"/>
              <a:gd name="connsiteY49" fmla="*/ 553182 h 1601150"/>
              <a:gd name="connsiteX50" fmla="*/ 1607146 w 1607146"/>
              <a:gd name="connsiteY50" fmla="*/ 800575 h 1601150"/>
              <a:gd name="connsiteX0" fmla="*/ 0 w 1575003"/>
              <a:gd name="connsiteY0" fmla="*/ 553182 h 1601150"/>
              <a:gd name="connsiteX1" fmla="*/ 32143 w 1575003"/>
              <a:gd name="connsiteY1" fmla="*/ 330011 h 1601150"/>
              <a:gd name="connsiteX2" fmla="*/ 64286 w 1575003"/>
              <a:gd name="connsiteY2" fmla="*/ 152895 h 1601150"/>
              <a:gd name="connsiteX3" fmla="*/ 96429 w 1575003"/>
              <a:gd name="connsiteY3" fmla="*/ 39183 h 1601150"/>
              <a:gd name="connsiteX4" fmla="*/ 128572 w 1575003"/>
              <a:gd name="connsiteY4" fmla="*/ 0 h 1601150"/>
              <a:gd name="connsiteX5" fmla="*/ 160715 w 1575003"/>
              <a:gd name="connsiteY5" fmla="*/ 39183 h 1601150"/>
              <a:gd name="connsiteX6" fmla="*/ 192858 w 1575003"/>
              <a:gd name="connsiteY6" fmla="*/ 152895 h 1601150"/>
              <a:gd name="connsiteX7" fmla="*/ 225001 w 1575003"/>
              <a:gd name="connsiteY7" fmla="*/ 330011 h 1601150"/>
              <a:gd name="connsiteX8" fmla="*/ 257143 w 1575003"/>
              <a:gd name="connsiteY8" fmla="*/ 553182 h 1601150"/>
              <a:gd name="connsiteX9" fmla="*/ 289286 w 1575003"/>
              <a:gd name="connsiteY9" fmla="*/ 800575 h 1601150"/>
              <a:gd name="connsiteX10" fmla="*/ 321430 w 1575003"/>
              <a:gd name="connsiteY10" fmla="*/ 1047967 h 1601150"/>
              <a:gd name="connsiteX11" fmla="*/ 353572 w 1575003"/>
              <a:gd name="connsiteY11" fmla="*/ 1271139 h 1601150"/>
              <a:gd name="connsiteX12" fmla="*/ 385715 w 1575003"/>
              <a:gd name="connsiteY12" fmla="*/ 1448255 h 1601150"/>
              <a:gd name="connsiteX13" fmla="*/ 417858 w 1575003"/>
              <a:gd name="connsiteY13" fmla="*/ 1561967 h 1601150"/>
              <a:gd name="connsiteX14" fmla="*/ 450001 w 1575003"/>
              <a:gd name="connsiteY14" fmla="*/ 1601150 h 1601150"/>
              <a:gd name="connsiteX15" fmla="*/ 482144 w 1575003"/>
              <a:gd name="connsiteY15" fmla="*/ 1561967 h 1601150"/>
              <a:gd name="connsiteX16" fmla="*/ 514287 w 1575003"/>
              <a:gd name="connsiteY16" fmla="*/ 1448255 h 1601150"/>
              <a:gd name="connsiteX17" fmla="*/ 546430 w 1575003"/>
              <a:gd name="connsiteY17" fmla="*/ 1271139 h 1601150"/>
              <a:gd name="connsiteX18" fmla="*/ 578573 w 1575003"/>
              <a:gd name="connsiteY18" fmla="*/ 1047967 h 1601150"/>
              <a:gd name="connsiteX19" fmla="*/ 610716 w 1575003"/>
              <a:gd name="connsiteY19" fmla="*/ 800575 h 1601150"/>
              <a:gd name="connsiteX20" fmla="*/ 642859 w 1575003"/>
              <a:gd name="connsiteY20" fmla="*/ 553182 h 1601150"/>
              <a:gd name="connsiteX21" fmla="*/ 675002 w 1575003"/>
              <a:gd name="connsiteY21" fmla="*/ 330011 h 1601150"/>
              <a:gd name="connsiteX22" fmla="*/ 707145 w 1575003"/>
              <a:gd name="connsiteY22" fmla="*/ 152895 h 1601150"/>
              <a:gd name="connsiteX23" fmla="*/ 739288 w 1575003"/>
              <a:gd name="connsiteY23" fmla="*/ 39183 h 1601150"/>
              <a:gd name="connsiteX24" fmla="*/ 771430 w 1575003"/>
              <a:gd name="connsiteY24" fmla="*/ 0 h 1601150"/>
              <a:gd name="connsiteX25" fmla="*/ 803573 w 1575003"/>
              <a:gd name="connsiteY25" fmla="*/ 39183 h 1601150"/>
              <a:gd name="connsiteX26" fmla="*/ 835716 w 1575003"/>
              <a:gd name="connsiteY26" fmla="*/ 152895 h 1601150"/>
              <a:gd name="connsiteX27" fmla="*/ 867859 w 1575003"/>
              <a:gd name="connsiteY27" fmla="*/ 330011 h 1601150"/>
              <a:gd name="connsiteX28" fmla="*/ 900002 w 1575003"/>
              <a:gd name="connsiteY28" fmla="*/ 553182 h 1601150"/>
              <a:gd name="connsiteX29" fmla="*/ 932145 w 1575003"/>
              <a:gd name="connsiteY29" fmla="*/ 800575 h 1601150"/>
              <a:gd name="connsiteX30" fmla="*/ 964288 w 1575003"/>
              <a:gd name="connsiteY30" fmla="*/ 1047967 h 1601150"/>
              <a:gd name="connsiteX31" fmla="*/ 996431 w 1575003"/>
              <a:gd name="connsiteY31" fmla="*/ 1271139 h 1601150"/>
              <a:gd name="connsiteX32" fmla="*/ 1028574 w 1575003"/>
              <a:gd name="connsiteY32" fmla="*/ 1448255 h 1601150"/>
              <a:gd name="connsiteX33" fmla="*/ 1060717 w 1575003"/>
              <a:gd name="connsiteY33" fmla="*/ 1561967 h 1601150"/>
              <a:gd name="connsiteX34" fmla="*/ 1092859 w 1575003"/>
              <a:gd name="connsiteY34" fmla="*/ 1601150 h 1601150"/>
              <a:gd name="connsiteX35" fmla="*/ 1125003 w 1575003"/>
              <a:gd name="connsiteY35" fmla="*/ 1561967 h 1601150"/>
              <a:gd name="connsiteX36" fmla="*/ 1157145 w 1575003"/>
              <a:gd name="connsiteY36" fmla="*/ 1448255 h 1601150"/>
              <a:gd name="connsiteX37" fmla="*/ 1189288 w 1575003"/>
              <a:gd name="connsiteY37" fmla="*/ 1271139 h 1601150"/>
              <a:gd name="connsiteX38" fmla="*/ 1221431 w 1575003"/>
              <a:gd name="connsiteY38" fmla="*/ 1047967 h 1601150"/>
              <a:gd name="connsiteX39" fmla="*/ 1253574 w 1575003"/>
              <a:gd name="connsiteY39" fmla="*/ 800575 h 1601150"/>
              <a:gd name="connsiteX40" fmla="*/ 1285717 w 1575003"/>
              <a:gd name="connsiteY40" fmla="*/ 553182 h 1601150"/>
              <a:gd name="connsiteX41" fmla="*/ 1317860 w 1575003"/>
              <a:gd name="connsiteY41" fmla="*/ 330011 h 1601150"/>
              <a:gd name="connsiteX42" fmla="*/ 1350003 w 1575003"/>
              <a:gd name="connsiteY42" fmla="*/ 152895 h 1601150"/>
              <a:gd name="connsiteX43" fmla="*/ 1382146 w 1575003"/>
              <a:gd name="connsiteY43" fmla="*/ 39183 h 1601150"/>
              <a:gd name="connsiteX44" fmla="*/ 1414289 w 1575003"/>
              <a:gd name="connsiteY44" fmla="*/ 0 h 1601150"/>
              <a:gd name="connsiteX45" fmla="*/ 1446432 w 1575003"/>
              <a:gd name="connsiteY45" fmla="*/ 39183 h 1601150"/>
              <a:gd name="connsiteX46" fmla="*/ 1478575 w 1575003"/>
              <a:gd name="connsiteY46" fmla="*/ 152895 h 1601150"/>
              <a:gd name="connsiteX47" fmla="*/ 1510718 w 1575003"/>
              <a:gd name="connsiteY47" fmla="*/ 330011 h 1601150"/>
              <a:gd name="connsiteX48" fmla="*/ 1542861 w 1575003"/>
              <a:gd name="connsiteY48" fmla="*/ 553182 h 1601150"/>
              <a:gd name="connsiteX49" fmla="*/ 1575003 w 1575003"/>
              <a:gd name="connsiteY49" fmla="*/ 800575 h 1601150"/>
              <a:gd name="connsiteX0" fmla="*/ 0 w 1542860"/>
              <a:gd name="connsiteY0" fmla="*/ 330011 h 1601150"/>
              <a:gd name="connsiteX1" fmla="*/ 32143 w 1542860"/>
              <a:gd name="connsiteY1" fmla="*/ 152895 h 1601150"/>
              <a:gd name="connsiteX2" fmla="*/ 64286 w 1542860"/>
              <a:gd name="connsiteY2" fmla="*/ 39183 h 1601150"/>
              <a:gd name="connsiteX3" fmla="*/ 96429 w 1542860"/>
              <a:gd name="connsiteY3" fmla="*/ 0 h 1601150"/>
              <a:gd name="connsiteX4" fmla="*/ 128572 w 1542860"/>
              <a:gd name="connsiteY4" fmla="*/ 39183 h 1601150"/>
              <a:gd name="connsiteX5" fmla="*/ 160715 w 1542860"/>
              <a:gd name="connsiteY5" fmla="*/ 152895 h 1601150"/>
              <a:gd name="connsiteX6" fmla="*/ 192858 w 1542860"/>
              <a:gd name="connsiteY6" fmla="*/ 330011 h 1601150"/>
              <a:gd name="connsiteX7" fmla="*/ 225000 w 1542860"/>
              <a:gd name="connsiteY7" fmla="*/ 553182 h 1601150"/>
              <a:gd name="connsiteX8" fmla="*/ 257143 w 1542860"/>
              <a:gd name="connsiteY8" fmla="*/ 800575 h 1601150"/>
              <a:gd name="connsiteX9" fmla="*/ 289287 w 1542860"/>
              <a:gd name="connsiteY9" fmla="*/ 1047967 h 1601150"/>
              <a:gd name="connsiteX10" fmla="*/ 321429 w 1542860"/>
              <a:gd name="connsiteY10" fmla="*/ 1271139 h 1601150"/>
              <a:gd name="connsiteX11" fmla="*/ 353572 w 1542860"/>
              <a:gd name="connsiteY11" fmla="*/ 1448255 h 1601150"/>
              <a:gd name="connsiteX12" fmla="*/ 385715 w 1542860"/>
              <a:gd name="connsiteY12" fmla="*/ 1561967 h 1601150"/>
              <a:gd name="connsiteX13" fmla="*/ 417858 w 1542860"/>
              <a:gd name="connsiteY13" fmla="*/ 1601150 h 1601150"/>
              <a:gd name="connsiteX14" fmla="*/ 450001 w 1542860"/>
              <a:gd name="connsiteY14" fmla="*/ 1561967 h 1601150"/>
              <a:gd name="connsiteX15" fmla="*/ 482144 w 1542860"/>
              <a:gd name="connsiteY15" fmla="*/ 1448255 h 1601150"/>
              <a:gd name="connsiteX16" fmla="*/ 514287 w 1542860"/>
              <a:gd name="connsiteY16" fmla="*/ 1271139 h 1601150"/>
              <a:gd name="connsiteX17" fmla="*/ 546430 w 1542860"/>
              <a:gd name="connsiteY17" fmla="*/ 1047967 h 1601150"/>
              <a:gd name="connsiteX18" fmla="*/ 578573 w 1542860"/>
              <a:gd name="connsiteY18" fmla="*/ 800575 h 1601150"/>
              <a:gd name="connsiteX19" fmla="*/ 610716 w 1542860"/>
              <a:gd name="connsiteY19" fmla="*/ 553182 h 1601150"/>
              <a:gd name="connsiteX20" fmla="*/ 642859 w 1542860"/>
              <a:gd name="connsiteY20" fmla="*/ 330011 h 1601150"/>
              <a:gd name="connsiteX21" fmla="*/ 675002 w 1542860"/>
              <a:gd name="connsiteY21" fmla="*/ 152895 h 1601150"/>
              <a:gd name="connsiteX22" fmla="*/ 707145 w 1542860"/>
              <a:gd name="connsiteY22" fmla="*/ 39183 h 1601150"/>
              <a:gd name="connsiteX23" fmla="*/ 739287 w 1542860"/>
              <a:gd name="connsiteY23" fmla="*/ 0 h 1601150"/>
              <a:gd name="connsiteX24" fmla="*/ 771430 w 1542860"/>
              <a:gd name="connsiteY24" fmla="*/ 39183 h 1601150"/>
              <a:gd name="connsiteX25" fmla="*/ 803573 w 1542860"/>
              <a:gd name="connsiteY25" fmla="*/ 152895 h 1601150"/>
              <a:gd name="connsiteX26" fmla="*/ 835716 w 1542860"/>
              <a:gd name="connsiteY26" fmla="*/ 330011 h 1601150"/>
              <a:gd name="connsiteX27" fmla="*/ 867859 w 1542860"/>
              <a:gd name="connsiteY27" fmla="*/ 553182 h 1601150"/>
              <a:gd name="connsiteX28" fmla="*/ 900002 w 1542860"/>
              <a:gd name="connsiteY28" fmla="*/ 800575 h 1601150"/>
              <a:gd name="connsiteX29" fmla="*/ 932145 w 1542860"/>
              <a:gd name="connsiteY29" fmla="*/ 1047967 h 1601150"/>
              <a:gd name="connsiteX30" fmla="*/ 964288 w 1542860"/>
              <a:gd name="connsiteY30" fmla="*/ 1271139 h 1601150"/>
              <a:gd name="connsiteX31" fmla="*/ 996431 w 1542860"/>
              <a:gd name="connsiteY31" fmla="*/ 1448255 h 1601150"/>
              <a:gd name="connsiteX32" fmla="*/ 1028574 w 1542860"/>
              <a:gd name="connsiteY32" fmla="*/ 1561967 h 1601150"/>
              <a:gd name="connsiteX33" fmla="*/ 1060716 w 1542860"/>
              <a:gd name="connsiteY33" fmla="*/ 1601150 h 1601150"/>
              <a:gd name="connsiteX34" fmla="*/ 1092860 w 1542860"/>
              <a:gd name="connsiteY34" fmla="*/ 1561967 h 1601150"/>
              <a:gd name="connsiteX35" fmla="*/ 1125002 w 1542860"/>
              <a:gd name="connsiteY35" fmla="*/ 1448255 h 1601150"/>
              <a:gd name="connsiteX36" fmla="*/ 1157145 w 1542860"/>
              <a:gd name="connsiteY36" fmla="*/ 1271139 h 1601150"/>
              <a:gd name="connsiteX37" fmla="*/ 1189288 w 1542860"/>
              <a:gd name="connsiteY37" fmla="*/ 1047967 h 1601150"/>
              <a:gd name="connsiteX38" fmla="*/ 1221431 w 1542860"/>
              <a:gd name="connsiteY38" fmla="*/ 800575 h 1601150"/>
              <a:gd name="connsiteX39" fmla="*/ 1253574 w 1542860"/>
              <a:gd name="connsiteY39" fmla="*/ 553182 h 1601150"/>
              <a:gd name="connsiteX40" fmla="*/ 1285717 w 1542860"/>
              <a:gd name="connsiteY40" fmla="*/ 330011 h 1601150"/>
              <a:gd name="connsiteX41" fmla="*/ 1317860 w 1542860"/>
              <a:gd name="connsiteY41" fmla="*/ 152895 h 1601150"/>
              <a:gd name="connsiteX42" fmla="*/ 1350003 w 1542860"/>
              <a:gd name="connsiteY42" fmla="*/ 39183 h 1601150"/>
              <a:gd name="connsiteX43" fmla="*/ 1382146 w 1542860"/>
              <a:gd name="connsiteY43" fmla="*/ 0 h 1601150"/>
              <a:gd name="connsiteX44" fmla="*/ 1414289 w 1542860"/>
              <a:gd name="connsiteY44" fmla="*/ 39183 h 1601150"/>
              <a:gd name="connsiteX45" fmla="*/ 1446432 w 1542860"/>
              <a:gd name="connsiteY45" fmla="*/ 152895 h 1601150"/>
              <a:gd name="connsiteX46" fmla="*/ 1478575 w 1542860"/>
              <a:gd name="connsiteY46" fmla="*/ 330011 h 1601150"/>
              <a:gd name="connsiteX47" fmla="*/ 1510718 w 1542860"/>
              <a:gd name="connsiteY47" fmla="*/ 553182 h 1601150"/>
              <a:gd name="connsiteX48" fmla="*/ 1542860 w 1542860"/>
              <a:gd name="connsiteY48" fmla="*/ 800575 h 1601150"/>
              <a:gd name="connsiteX0" fmla="*/ 0 w 1510717"/>
              <a:gd name="connsiteY0" fmla="*/ 152895 h 1601150"/>
              <a:gd name="connsiteX1" fmla="*/ 32143 w 1510717"/>
              <a:gd name="connsiteY1" fmla="*/ 39183 h 1601150"/>
              <a:gd name="connsiteX2" fmla="*/ 64286 w 1510717"/>
              <a:gd name="connsiteY2" fmla="*/ 0 h 1601150"/>
              <a:gd name="connsiteX3" fmla="*/ 96429 w 1510717"/>
              <a:gd name="connsiteY3" fmla="*/ 39183 h 1601150"/>
              <a:gd name="connsiteX4" fmla="*/ 128572 w 1510717"/>
              <a:gd name="connsiteY4" fmla="*/ 152895 h 1601150"/>
              <a:gd name="connsiteX5" fmla="*/ 160715 w 1510717"/>
              <a:gd name="connsiteY5" fmla="*/ 330011 h 1601150"/>
              <a:gd name="connsiteX6" fmla="*/ 192857 w 1510717"/>
              <a:gd name="connsiteY6" fmla="*/ 553182 h 1601150"/>
              <a:gd name="connsiteX7" fmla="*/ 225000 w 1510717"/>
              <a:gd name="connsiteY7" fmla="*/ 800575 h 1601150"/>
              <a:gd name="connsiteX8" fmla="*/ 257144 w 1510717"/>
              <a:gd name="connsiteY8" fmla="*/ 1047967 h 1601150"/>
              <a:gd name="connsiteX9" fmla="*/ 289286 w 1510717"/>
              <a:gd name="connsiteY9" fmla="*/ 1271139 h 1601150"/>
              <a:gd name="connsiteX10" fmla="*/ 321429 w 1510717"/>
              <a:gd name="connsiteY10" fmla="*/ 1448255 h 1601150"/>
              <a:gd name="connsiteX11" fmla="*/ 353572 w 1510717"/>
              <a:gd name="connsiteY11" fmla="*/ 1561967 h 1601150"/>
              <a:gd name="connsiteX12" fmla="*/ 385715 w 1510717"/>
              <a:gd name="connsiteY12" fmla="*/ 1601150 h 1601150"/>
              <a:gd name="connsiteX13" fmla="*/ 417858 w 1510717"/>
              <a:gd name="connsiteY13" fmla="*/ 1561967 h 1601150"/>
              <a:gd name="connsiteX14" fmla="*/ 450001 w 1510717"/>
              <a:gd name="connsiteY14" fmla="*/ 1448255 h 1601150"/>
              <a:gd name="connsiteX15" fmla="*/ 482144 w 1510717"/>
              <a:gd name="connsiteY15" fmla="*/ 1271139 h 1601150"/>
              <a:gd name="connsiteX16" fmla="*/ 514287 w 1510717"/>
              <a:gd name="connsiteY16" fmla="*/ 1047967 h 1601150"/>
              <a:gd name="connsiteX17" fmla="*/ 546430 w 1510717"/>
              <a:gd name="connsiteY17" fmla="*/ 800575 h 1601150"/>
              <a:gd name="connsiteX18" fmla="*/ 578573 w 1510717"/>
              <a:gd name="connsiteY18" fmla="*/ 553182 h 1601150"/>
              <a:gd name="connsiteX19" fmla="*/ 610716 w 1510717"/>
              <a:gd name="connsiteY19" fmla="*/ 330011 h 1601150"/>
              <a:gd name="connsiteX20" fmla="*/ 642859 w 1510717"/>
              <a:gd name="connsiteY20" fmla="*/ 152895 h 1601150"/>
              <a:gd name="connsiteX21" fmla="*/ 675002 w 1510717"/>
              <a:gd name="connsiteY21" fmla="*/ 39183 h 1601150"/>
              <a:gd name="connsiteX22" fmla="*/ 707144 w 1510717"/>
              <a:gd name="connsiteY22" fmla="*/ 0 h 1601150"/>
              <a:gd name="connsiteX23" fmla="*/ 739287 w 1510717"/>
              <a:gd name="connsiteY23" fmla="*/ 39183 h 1601150"/>
              <a:gd name="connsiteX24" fmla="*/ 771430 w 1510717"/>
              <a:gd name="connsiteY24" fmla="*/ 152895 h 1601150"/>
              <a:gd name="connsiteX25" fmla="*/ 803573 w 1510717"/>
              <a:gd name="connsiteY25" fmla="*/ 330011 h 1601150"/>
              <a:gd name="connsiteX26" fmla="*/ 835716 w 1510717"/>
              <a:gd name="connsiteY26" fmla="*/ 553182 h 1601150"/>
              <a:gd name="connsiteX27" fmla="*/ 867859 w 1510717"/>
              <a:gd name="connsiteY27" fmla="*/ 800575 h 1601150"/>
              <a:gd name="connsiteX28" fmla="*/ 900002 w 1510717"/>
              <a:gd name="connsiteY28" fmla="*/ 1047967 h 1601150"/>
              <a:gd name="connsiteX29" fmla="*/ 932145 w 1510717"/>
              <a:gd name="connsiteY29" fmla="*/ 1271139 h 1601150"/>
              <a:gd name="connsiteX30" fmla="*/ 964288 w 1510717"/>
              <a:gd name="connsiteY30" fmla="*/ 1448255 h 1601150"/>
              <a:gd name="connsiteX31" fmla="*/ 996431 w 1510717"/>
              <a:gd name="connsiteY31" fmla="*/ 1561967 h 1601150"/>
              <a:gd name="connsiteX32" fmla="*/ 1028573 w 1510717"/>
              <a:gd name="connsiteY32" fmla="*/ 1601150 h 1601150"/>
              <a:gd name="connsiteX33" fmla="*/ 1060717 w 1510717"/>
              <a:gd name="connsiteY33" fmla="*/ 1561967 h 1601150"/>
              <a:gd name="connsiteX34" fmla="*/ 1092859 w 1510717"/>
              <a:gd name="connsiteY34" fmla="*/ 1448255 h 1601150"/>
              <a:gd name="connsiteX35" fmla="*/ 1125002 w 1510717"/>
              <a:gd name="connsiteY35" fmla="*/ 1271139 h 1601150"/>
              <a:gd name="connsiteX36" fmla="*/ 1157145 w 1510717"/>
              <a:gd name="connsiteY36" fmla="*/ 1047967 h 1601150"/>
              <a:gd name="connsiteX37" fmla="*/ 1189288 w 1510717"/>
              <a:gd name="connsiteY37" fmla="*/ 800575 h 1601150"/>
              <a:gd name="connsiteX38" fmla="*/ 1221431 w 1510717"/>
              <a:gd name="connsiteY38" fmla="*/ 553182 h 1601150"/>
              <a:gd name="connsiteX39" fmla="*/ 1253574 w 1510717"/>
              <a:gd name="connsiteY39" fmla="*/ 330011 h 1601150"/>
              <a:gd name="connsiteX40" fmla="*/ 1285717 w 1510717"/>
              <a:gd name="connsiteY40" fmla="*/ 152895 h 1601150"/>
              <a:gd name="connsiteX41" fmla="*/ 1317860 w 1510717"/>
              <a:gd name="connsiteY41" fmla="*/ 39183 h 1601150"/>
              <a:gd name="connsiteX42" fmla="*/ 1350003 w 1510717"/>
              <a:gd name="connsiteY42" fmla="*/ 0 h 1601150"/>
              <a:gd name="connsiteX43" fmla="*/ 1382146 w 1510717"/>
              <a:gd name="connsiteY43" fmla="*/ 39183 h 1601150"/>
              <a:gd name="connsiteX44" fmla="*/ 1414289 w 1510717"/>
              <a:gd name="connsiteY44" fmla="*/ 152895 h 1601150"/>
              <a:gd name="connsiteX45" fmla="*/ 1446432 w 1510717"/>
              <a:gd name="connsiteY45" fmla="*/ 330011 h 1601150"/>
              <a:gd name="connsiteX46" fmla="*/ 1478575 w 1510717"/>
              <a:gd name="connsiteY46" fmla="*/ 553182 h 1601150"/>
              <a:gd name="connsiteX47" fmla="*/ 1510717 w 1510717"/>
              <a:gd name="connsiteY47" fmla="*/ 800575 h 1601150"/>
              <a:gd name="connsiteX0" fmla="*/ 0 w 1478574"/>
              <a:gd name="connsiteY0" fmla="*/ 39183 h 1601150"/>
              <a:gd name="connsiteX1" fmla="*/ 32143 w 1478574"/>
              <a:gd name="connsiteY1" fmla="*/ 0 h 1601150"/>
              <a:gd name="connsiteX2" fmla="*/ 64286 w 1478574"/>
              <a:gd name="connsiteY2" fmla="*/ 39183 h 1601150"/>
              <a:gd name="connsiteX3" fmla="*/ 96429 w 1478574"/>
              <a:gd name="connsiteY3" fmla="*/ 152895 h 1601150"/>
              <a:gd name="connsiteX4" fmla="*/ 128572 w 1478574"/>
              <a:gd name="connsiteY4" fmla="*/ 330011 h 1601150"/>
              <a:gd name="connsiteX5" fmla="*/ 160714 w 1478574"/>
              <a:gd name="connsiteY5" fmla="*/ 553182 h 1601150"/>
              <a:gd name="connsiteX6" fmla="*/ 192857 w 1478574"/>
              <a:gd name="connsiteY6" fmla="*/ 800575 h 1601150"/>
              <a:gd name="connsiteX7" fmla="*/ 225001 w 1478574"/>
              <a:gd name="connsiteY7" fmla="*/ 1047967 h 1601150"/>
              <a:gd name="connsiteX8" fmla="*/ 257143 w 1478574"/>
              <a:gd name="connsiteY8" fmla="*/ 1271139 h 1601150"/>
              <a:gd name="connsiteX9" fmla="*/ 289286 w 1478574"/>
              <a:gd name="connsiteY9" fmla="*/ 1448255 h 1601150"/>
              <a:gd name="connsiteX10" fmla="*/ 321429 w 1478574"/>
              <a:gd name="connsiteY10" fmla="*/ 1561967 h 1601150"/>
              <a:gd name="connsiteX11" fmla="*/ 353572 w 1478574"/>
              <a:gd name="connsiteY11" fmla="*/ 1601150 h 1601150"/>
              <a:gd name="connsiteX12" fmla="*/ 385715 w 1478574"/>
              <a:gd name="connsiteY12" fmla="*/ 1561967 h 1601150"/>
              <a:gd name="connsiteX13" fmla="*/ 417858 w 1478574"/>
              <a:gd name="connsiteY13" fmla="*/ 1448255 h 1601150"/>
              <a:gd name="connsiteX14" fmla="*/ 450001 w 1478574"/>
              <a:gd name="connsiteY14" fmla="*/ 1271139 h 1601150"/>
              <a:gd name="connsiteX15" fmla="*/ 482144 w 1478574"/>
              <a:gd name="connsiteY15" fmla="*/ 1047967 h 1601150"/>
              <a:gd name="connsiteX16" fmla="*/ 514287 w 1478574"/>
              <a:gd name="connsiteY16" fmla="*/ 800575 h 1601150"/>
              <a:gd name="connsiteX17" fmla="*/ 546430 w 1478574"/>
              <a:gd name="connsiteY17" fmla="*/ 553182 h 1601150"/>
              <a:gd name="connsiteX18" fmla="*/ 578573 w 1478574"/>
              <a:gd name="connsiteY18" fmla="*/ 330011 h 1601150"/>
              <a:gd name="connsiteX19" fmla="*/ 610716 w 1478574"/>
              <a:gd name="connsiteY19" fmla="*/ 152895 h 1601150"/>
              <a:gd name="connsiteX20" fmla="*/ 642859 w 1478574"/>
              <a:gd name="connsiteY20" fmla="*/ 39183 h 1601150"/>
              <a:gd name="connsiteX21" fmla="*/ 675001 w 1478574"/>
              <a:gd name="connsiteY21" fmla="*/ 0 h 1601150"/>
              <a:gd name="connsiteX22" fmla="*/ 707144 w 1478574"/>
              <a:gd name="connsiteY22" fmla="*/ 39183 h 1601150"/>
              <a:gd name="connsiteX23" fmla="*/ 739287 w 1478574"/>
              <a:gd name="connsiteY23" fmla="*/ 152895 h 1601150"/>
              <a:gd name="connsiteX24" fmla="*/ 771430 w 1478574"/>
              <a:gd name="connsiteY24" fmla="*/ 330011 h 1601150"/>
              <a:gd name="connsiteX25" fmla="*/ 803573 w 1478574"/>
              <a:gd name="connsiteY25" fmla="*/ 553182 h 1601150"/>
              <a:gd name="connsiteX26" fmla="*/ 835716 w 1478574"/>
              <a:gd name="connsiteY26" fmla="*/ 800575 h 1601150"/>
              <a:gd name="connsiteX27" fmla="*/ 867859 w 1478574"/>
              <a:gd name="connsiteY27" fmla="*/ 1047967 h 1601150"/>
              <a:gd name="connsiteX28" fmla="*/ 900002 w 1478574"/>
              <a:gd name="connsiteY28" fmla="*/ 1271139 h 1601150"/>
              <a:gd name="connsiteX29" fmla="*/ 932145 w 1478574"/>
              <a:gd name="connsiteY29" fmla="*/ 1448255 h 1601150"/>
              <a:gd name="connsiteX30" fmla="*/ 964288 w 1478574"/>
              <a:gd name="connsiteY30" fmla="*/ 1561967 h 1601150"/>
              <a:gd name="connsiteX31" fmla="*/ 996430 w 1478574"/>
              <a:gd name="connsiteY31" fmla="*/ 1601150 h 1601150"/>
              <a:gd name="connsiteX32" fmla="*/ 1028574 w 1478574"/>
              <a:gd name="connsiteY32" fmla="*/ 1561967 h 1601150"/>
              <a:gd name="connsiteX33" fmla="*/ 1060716 w 1478574"/>
              <a:gd name="connsiteY33" fmla="*/ 1448255 h 1601150"/>
              <a:gd name="connsiteX34" fmla="*/ 1092859 w 1478574"/>
              <a:gd name="connsiteY34" fmla="*/ 1271139 h 1601150"/>
              <a:gd name="connsiteX35" fmla="*/ 1125002 w 1478574"/>
              <a:gd name="connsiteY35" fmla="*/ 1047967 h 1601150"/>
              <a:gd name="connsiteX36" fmla="*/ 1157145 w 1478574"/>
              <a:gd name="connsiteY36" fmla="*/ 800575 h 1601150"/>
              <a:gd name="connsiteX37" fmla="*/ 1189288 w 1478574"/>
              <a:gd name="connsiteY37" fmla="*/ 553182 h 1601150"/>
              <a:gd name="connsiteX38" fmla="*/ 1221431 w 1478574"/>
              <a:gd name="connsiteY38" fmla="*/ 330011 h 1601150"/>
              <a:gd name="connsiteX39" fmla="*/ 1253574 w 1478574"/>
              <a:gd name="connsiteY39" fmla="*/ 152895 h 1601150"/>
              <a:gd name="connsiteX40" fmla="*/ 1285717 w 1478574"/>
              <a:gd name="connsiteY40" fmla="*/ 39183 h 1601150"/>
              <a:gd name="connsiteX41" fmla="*/ 1317860 w 1478574"/>
              <a:gd name="connsiteY41" fmla="*/ 0 h 1601150"/>
              <a:gd name="connsiteX42" fmla="*/ 1350003 w 1478574"/>
              <a:gd name="connsiteY42" fmla="*/ 39183 h 1601150"/>
              <a:gd name="connsiteX43" fmla="*/ 1382146 w 1478574"/>
              <a:gd name="connsiteY43" fmla="*/ 152895 h 1601150"/>
              <a:gd name="connsiteX44" fmla="*/ 1414289 w 1478574"/>
              <a:gd name="connsiteY44" fmla="*/ 330011 h 1601150"/>
              <a:gd name="connsiteX45" fmla="*/ 1446432 w 1478574"/>
              <a:gd name="connsiteY45" fmla="*/ 553182 h 1601150"/>
              <a:gd name="connsiteX46" fmla="*/ 1478574 w 1478574"/>
              <a:gd name="connsiteY46" fmla="*/ 800575 h 1601150"/>
              <a:gd name="connsiteX0" fmla="*/ 0 w 1446431"/>
              <a:gd name="connsiteY0" fmla="*/ 0 h 1601150"/>
              <a:gd name="connsiteX1" fmla="*/ 32143 w 1446431"/>
              <a:gd name="connsiteY1" fmla="*/ 39183 h 1601150"/>
              <a:gd name="connsiteX2" fmla="*/ 64286 w 1446431"/>
              <a:gd name="connsiteY2" fmla="*/ 152895 h 1601150"/>
              <a:gd name="connsiteX3" fmla="*/ 96429 w 1446431"/>
              <a:gd name="connsiteY3" fmla="*/ 330011 h 1601150"/>
              <a:gd name="connsiteX4" fmla="*/ 128571 w 1446431"/>
              <a:gd name="connsiteY4" fmla="*/ 553182 h 1601150"/>
              <a:gd name="connsiteX5" fmla="*/ 160714 w 1446431"/>
              <a:gd name="connsiteY5" fmla="*/ 800575 h 1601150"/>
              <a:gd name="connsiteX6" fmla="*/ 192858 w 1446431"/>
              <a:gd name="connsiteY6" fmla="*/ 1047967 h 1601150"/>
              <a:gd name="connsiteX7" fmla="*/ 225000 w 1446431"/>
              <a:gd name="connsiteY7" fmla="*/ 1271139 h 1601150"/>
              <a:gd name="connsiteX8" fmla="*/ 257143 w 1446431"/>
              <a:gd name="connsiteY8" fmla="*/ 1448255 h 1601150"/>
              <a:gd name="connsiteX9" fmla="*/ 289286 w 1446431"/>
              <a:gd name="connsiteY9" fmla="*/ 1561967 h 1601150"/>
              <a:gd name="connsiteX10" fmla="*/ 321429 w 1446431"/>
              <a:gd name="connsiteY10" fmla="*/ 1601150 h 1601150"/>
              <a:gd name="connsiteX11" fmla="*/ 353572 w 1446431"/>
              <a:gd name="connsiteY11" fmla="*/ 1561967 h 1601150"/>
              <a:gd name="connsiteX12" fmla="*/ 385715 w 1446431"/>
              <a:gd name="connsiteY12" fmla="*/ 1448255 h 1601150"/>
              <a:gd name="connsiteX13" fmla="*/ 417858 w 1446431"/>
              <a:gd name="connsiteY13" fmla="*/ 1271139 h 1601150"/>
              <a:gd name="connsiteX14" fmla="*/ 450001 w 1446431"/>
              <a:gd name="connsiteY14" fmla="*/ 1047967 h 1601150"/>
              <a:gd name="connsiteX15" fmla="*/ 482144 w 1446431"/>
              <a:gd name="connsiteY15" fmla="*/ 800575 h 1601150"/>
              <a:gd name="connsiteX16" fmla="*/ 514287 w 1446431"/>
              <a:gd name="connsiteY16" fmla="*/ 553182 h 1601150"/>
              <a:gd name="connsiteX17" fmla="*/ 546430 w 1446431"/>
              <a:gd name="connsiteY17" fmla="*/ 330011 h 1601150"/>
              <a:gd name="connsiteX18" fmla="*/ 578573 w 1446431"/>
              <a:gd name="connsiteY18" fmla="*/ 152895 h 1601150"/>
              <a:gd name="connsiteX19" fmla="*/ 610716 w 1446431"/>
              <a:gd name="connsiteY19" fmla="*/ 39183 h 1601150"/>
              <a:gd name="connsiteX20" fmla="*/ 642858 w 1446431"/>
              <a:gd name="connsiteY20" fmla="*/ 0 h 1601150"/>
              <a:gd name="connsiteX21" fmla="*/ 675001 w 1446431"/>
              <a:gd name="connsiteY21" fmla="*/ 39183 h 1601150"/>
              <a:gd name="connsiteX22" fmla="*/ 707144 w 1446431"/>
              <a:gd name="connsiteY22" fmla="*/ 152895 h 1601150"/>
              <a:gd name="connsiteX23" fmla="*/ 739287 w 1446431"/>
              <a:gd name="connsiteY23" fmla="*/ 330011 h 1601150"/>
              <a:gd name="connsiteX24" fmla="*/ 771430 w 1446431"/>
              <a:gd name="connsiteY24" fmla="*/ 553182 h 1601150"/>
              <a:gd name="connsiteX25" fmla="*/ 803573 w 1446431"/>
              <a:gd name="connsiteY25" fmla="*/ 800575 h 1601150"/>
              <a:gd name="connsiteX26" fmla="*/ 835716 w 1446431"/>
              <a:gd name="connsiteY26" fmla="*/ 1047967 h 1601150"/>
              <a:gd name="connsiteX27" fmla="*/ 867859 w 1446431"/>
              <a:gd name="connsiteY27" fmla="*/ 1271139 h 1601150"/>
              <a:gd name="connsiteX28" fmla="*/ 900002 w 1446431"/>
              <a:gd name="connsiteY28" fmla="*/ 1448255 h 1601150"/>
              <a:gd name="connsiteX29" fmla="*/ 932145 w 1446431"/>
              <a:gd name="connsiteY29" fmla="*/ 1561967 h 1601150"/>
              <a:gd name="connsiteX30" fmla="*/ 964287 w 1446431"/>
              <a:gd name="connsiteY30" fmla="*/ 1601150 h 1601150"/>
              <a:gd name="connsiteX31" fmla="*/ 996431 w 1446431"/>
              <a:gd name="connsiteY31" fmla="*/ 1561967 h 1601150"/>
              <a:gd name="connsiteX32" fmla="*/ 1028573 w 1446431"/>
              <a:gd name="connsiteY32" fmla="*/ 1448255 h 1601150"/>
              <a:gd name="connsiteX33" fmla="*/ 1060716 w 1446431"/>
              <a:gd name="connsiteY33" fmla="*/ 1271139 h 1601150"/>
              <a:gd name="connsiteX34" fmla="*/ 1092859 w 1446431"/>
              <a:gd name="connsiteY34" fmla="*/ 1047967 h 1601150"/>
              <a:gd name="connsiteX35" fmla="*/ 1125002 w 1446431"/>
              <a:gd name="connsiteY35" fmla="*/ 800575 h 1601150"/>
              <a:gd name="connsiteX36" fmla="*/ 1157145 w 1446431"/>
              <a:gd name="connsiteY36" fmla="*/ 553182 h 1601150"/>
              <a:gd name="connsiteX37" fmla="*/ 1189288 w 1446431"/>
              <a:gd name="connsiteY37" fmla="*/ 330011 h 1601150"/>
              <a:gd name="connsiteX38" fmla="*/ 1221431 w 1446431"/>
              <a:gd name="connsiteY38" fmla="*/ 152895 h 1601150"/>
              <a:gd name="connsiteX39" fmla="*/ 1253574 w 1446431"/>
              <a:gd name="connsiteY39" fmla="*/ 39183 h 1601150"/>
              <a:gd name="connsiteX40" fmla="*/ 1285717 w 1446431"/>
              <a:gd name="connsiteY40" fmla="*/ 0 h 1601150"/>
              <a:gd name="connsiteX41" fmla="*/ 1317860 w 1446431"/>
              <a:gd name="connsiteY41" fmla="*/ 39183 h 1601150"/>
              <a:gd name="connsiteX42" fmla="*/ 1350003 w 1446431"/>
              <a:gd name="connsiteY42" fmla="*/ 152895 h 1601150"/>
              <a:gd name="connsiteX43" fmla="*/ 1382146 w 1446431"/>
              <a:gd name="connsiteY43" fmla="*/ 330011 h 1601150"/>
              <a:gd name="connsiteX44" fmla="*/ 1414289 w 1446431"/>
              <a:gd name="connsiteY44" fmla="*/ 553182 h 1601150"/>
              <a:gd name="connsiteX45" fmla="*/ 1446431 w 1446431"/>
              <a:gd name="connsiteY45" fmla="*/ 800575 h 1601150"/>
              <a:gd name="connsiteX0" fmla="*/ 0 w 1414288"/>
              <a:gd name="connsiteY0" fmla="*/ 39183 h 1601150"/>
              <a:gd name="connsiteX1" fmla="*/ 32143 w 1414288"/>
              <a:gd name="connsiteY1" fmla="*/ 152895 h 1601150"/>
              <a:gd name="connsiteX2" fmla="*/ 64286 w 1414288"/>
              <a:gd name="connsiteY2" fmla="*/ 330011 h 1601150"/>
              <a:gd name="connsiteX3" fmla="*/ 96428 w 1414288"/>
              <a:gd name="connsiteY3" fmla="*/ 553182 h 1601150"/>
              <a:gd name="connsiteX4" fmla="*/ 128571 w 1414288"/>
              <a:gd name="connsiteY4" fmla="*/ 800575 h 1601150"/>
              <a:gd name="connsiteX5" fmla="*/ 160715 w 1414288"/>
              <a:gd name="connsiteY5" fmla="*/ 1047967 h 1601150"/>
              <a:gd name="connsiteX6" fmla="*/ 192857 w 1414288"/>
              <a:gd name="connsiteY6" fmla="*/ 1271139 h 1601150"/>
              <a:gd name="connsiteX7" fmla="*/ 225000 w 1414288"/>
              <a:gd name="connsiteY7" fmla="*/ 1448255 h 1601150"/>
              <a:gd name="connsiteX8" fmla="*/ 257143 w 1414288"/>
              <a:gd name="connsiteY8" fmla="*/ 1561967 h 1601150"/>
              <a:gd name="connsiteX9" fmla="*/ 289286 w 1414288"/>
              <a:gd name="connsiteY9" fmla="*/ 1601150 h 1601150"/>
              <a:gd name="connsiteX10" fmla="*/ 321429 w 1414288"/>
              <a:gd name="connsiteY10" fmla="*/ 1561967 h 1601150"/>
              <a:gd name="connsiteX11" fmla="*/ 353572 w 1414288"/>
              <a:gd name="connsiteY11" fmla="*/ 1448255 h 1601150"/>
              <a:gd name="connsiteX12" fmla="*/ 385715 w 1414288"/>
              <a:gd name="connsiteY12" fmla="*/ 1271139 h 1601150"/>
              <a:gd name="connsiteX13" fmla="*/ 417858 w 1414288"/>
              <a:gd name="connsiteY13" fmla="*/ 1047967 h 1601150"/>
              <a:gd name="connsiteX14" fmla="*/ 450001 w 1414288"/>
              <a:gd name="connsiteY14" fmla="*/ 800575 h 1601150"/>
              <a:gd name="connsiteX15" fmla="*/ 482144 w 1414288"/>
              <a:gd name="connsiteY15" fmla="*/ 553182 h 1601150"/>
              <a:gd name="connsiteX16" fmla="*/ 514287 w 1414288"/>
              <a:gd name="connsiteY16" fmla="*/ 330011 h 1601150"/>
              <a:gd name="connsiteX17" fmla="*/ 546430 w 1414288"/>
              <a:gd name="connsiteY17" fmla="*/ 152895 h 1601150"/>
              <a:gd name="connsiteX18" fmla="*/ 578573 w 1414288"/>
              <a:gd name="connsiteY18" fmla="*/ 39183 h 1601150"/>
              <a:gd name="connsiteX19" fmla="*/ 610715 w 1414288"/>
              <a:gd name="connsiteY19" fmla="*/ 0 h 1601150"/>
              <a:gd name="connsiteX20" fmla="*/ 642858 w 1414288"/>
              <a:gd name="connsiteY20" fmla="*/ 39183 h 1601150"/>
              <a:gd name="connsiteX21" fmla="*/ 675001 w 1414288"/>
              <a:gd name="connsiteY21" fmla="*/ 152895 h 1601150"/>
              <a:gd name="connsiteX22" fmla="*/ 707144 w 1414288"/>
              <a:gd name="connsiteY22" fmla="*/ 330011 h 1601150"/>
              <a:gd name="connsiteX23" fmla="*/ 739287 w 1414288"/>
              <a:gd name="connsiteY23" fmla="*/ 553182 h 1601150"/>
              <a:gd name="connsiteX24" fmla="*/ 771430 w 1414288"/>
              <a:gd name="connsiteY24" fmla="*/ 800575 h 1601150"/>
              <a:gd name="connsiteX25" fmla="*/ 803573 w 1414288"/>
              <a:gd name="connsiteY25" fmla="*/ 1047967 h 1601150"/>
              <a:gd name="connsiteX26" fmla="*/ 835716 w 1414288"/>
              <a:gd name="connsiteY26" fmla="*/ 1271139 h 1601150"/>
              <a:gd name="connsiteX27" fmla="*/ 867859 w 1414288"/>
              <a:gd name="connsiteY27" fmla="*/ 1448255 h 1601150"/>
              <a:gd name="connsiteX28" fmla="*/ 900002 w 1414288"/>
              <a:gd name="connsiteY28" fmla="*/ 1561967 h 1601150"/>
              <a:gd name="connsiteX29" fmla="*/ 932144 w 1414288"/>
              <a:gd name="connsiteY29" fmla="*/ 1601150 h 1601150"/>
              <a:gd name="connsiteX30" fmla="*/ 964288 w 1414288"/>
              <a:gd name="connsiteY30" fmla="*/ 1561967 h 1601150"/>
              <a:gd name="connsiteX31" fmla="*/ 996430 w 1414288"/>
              <a:gd name="connsiteY31" fmla="*/ 1448255 h 1601150"/>
              <a:gd name="connsiteX32" fmla="*/ 1028573 w 1414288"/>
              <a:gd name="connsiteY32" fmla="*/ 1271139 h 1601150"/>
              <a:gd name="connsiteX33" fmla="*/ 1060716 w 1414288"/>
              <a:gd name="connsiteY33" fmla="*/ 1047967 h 1601150"/>
              <a:gd name="connsiteX34" fmla="*/ 1092859 w 1414288"/>
              <a:gd name="connsiteY34" fmla="*/ 800575 h 1601150"/>
              <a:gd name="connsiteX35" fmla="*/ 1125002 w 1414288"/>
              <a:gd name="connsiteY35" fmla="*/ 553182 h 1601150"/>
              <a:gd name="connsiteX36" fmla="*/ 1157145 w 1414288"/>
              <a:gd name="connsiteY36" fmla="*/ 330011 h 1601150"/>
              <a:gd name="connsiteX37" fmla="*/ 1189288 w 1414288"/>
              <a:gd name="connsiteY37" fmla="*/ 152895 h 1601150"/>
              <a:gd name="connsiteX38" fmla="*/ 1221431 w 1414288"/>
              <a:gd name="connsiteY38" fmla="*/ 39183 h 1601150"/>
              <a:gd name="connsiteX39" fmla="*/ 1253574 w 1414288"/>
              <a:gd name="connsiteY39" fmla="*/ 0 h 1601150"/>
              <a:gd name="connsiteX40" fmla="*/ 1285717 w 1414288"/>
              <a:gd name="connsiteY40" fmla="*/ 39183 h 1601150"/>
              <a:gd name="connsiteX41" fmla="*/ 1317860 w 1414288"/>
              <a:gd name="connsiteY41" fmla="*/ 152895 h 1601150"/>
              <a:gd name="connsiteX42" fmla="*/ 1350003 w 1414288"/>
              <a:gd name="connsiteY42" fmla="*/ 330011 h 1601150"/>
              <a:gd name="connsiteX43" fmla="*/ 1382146 w 1414288"/>
              <a:gd name="connsiteY43" fmla="*/ 553182 h 1601150"/>
              <a:gd name="connsiteX44" fmla="*/ 1414288 w 1414288"/>
              <a:gd name="connsiteY44" fmla="*/ 800575 h 1601150"/>
              <a:gd name="connsiteX0" fmla="*/ 0 w 1414288"/>
              <a:gd name="connsiteY0" fmla="*/ 39183 h 1601150"/>
              <a:gd name="connsiteX1" fmla="*/ 64286 w 1414288"/>
              <a:gd name="connsiteY1" fmla="*/ 330011 h 1601150"/>
              <a:gd name="connsiteX2" fmla="*/ 96428 w 1414288"/>
              <a:gd name="connsiteY2" fmla="*/ 553182 h 1601150"/>
              <a:gd name="connsiteX3" fmla="*/ 128571 w 1414288"/>
              <a:gd name="connsiteY3" fmla="*/ 800575 h 1601150"/>
              <a:gd name="connsiteX4" fmla="*/ 160715 w 1414288"/>
              <a:gd name="connsiteY4" fmla="*/ 1047967 h 1601150"/>
              <a:gd name="connsiteX5" fmla="*/ 192857 w 1414288"/>
              <a:gd name="connsiteY5" fmla="*/ 1271139 h 1601150"/>
              <a:gd name="connsiteX6" fmla="*/ 225000 w 1414288"/>
              <a:gd name="connsiteY6" fmla="*/ 1448255 h 1601150"/>
              <a:gd name="connsiteX7" fmla="*/ 257143 w 1414288"/>
              <a:gd name="connsiteY7" fmla="*/ 1561967 h 1601150"/>
              <a:gd name="connsiteX8" fmla="*/ 289286 w 1414288"/>
              <a:gd name="connsiteY8" fmla="*/ 1601150 h 1601150"/>
              <a:gd name="connsiteX9" fmla="*/ 321429 w 1414288"/>
              <a:gd name="connsiteY9" fmla="*/ 1561967 h 1601150"/>
              <a:gd name="connsiteX10" fmla="*/ 353572 w 1414288"/>
              <a:gd name="connsiteY10" fmla="*/ 1448255 h 1601150"/>
              <a:gd name="connsiteX11" fmla="*/ 385715 w 1414288"/>
              <a:gd name="connsiteY11" fmla="*/ 1271139 h 1601150"/>
              <a:gd name="connsiteX12" fmla="*/ 417858 w 1414288"/>
              <a:gd name="connsiteY12" fmla="*/ 1047967 h 1601150"/>
              <a:gd name="connsiteX13" fmla="*/ 450001 w 1414288"/>
              <a:gd name="connsiteY13" fmla="*/ 800575 h 1601150"/>
              <a:gd name="connsiteX14" fmla="*/ 482144 w 1414288"/>
              <a:gd name="connsiteY14" fmla="*/ 553182 h 1601150"/>
              <a:gd name="connsiteX15" fmla="*/ 514287 w 1414288"/>
              <a:gd name="connsiteY15" fmla="*/ 330011 h 1601150"/>
              <a:gd name="connsiteX16" fmla="*/ 546430 w 1414288"/>
              <a:gd name="connsiteY16" fmla="*/ 152895 h 1601150"/>
              <a:gd name="connsiteX17" fmla="*/ 578573 w 1414288"/>
              <a:gd name="connsiteY17" fmla="*/ 39183 h 1601150"/>
              <a:gd name="connsiteX18" fmla="*/ 610715 w 1414288"/>
              <a:gd name="connsiteY18" fmla="*/ 0 h 1601150"/>
              <a:gd name="connsiteX19" fmla="*/ 642858 w 1414288"/>
              <a:gd name="connsiteY19" fmla="*/ 39183 h 1601150"/>
              <a:gd name="connsiteX20" fmla="*/ 675001 w 1414288"/>
              <a:gd name="connsiteY20" fmla="*/ 152895 h 1601150"/>
              <a:gd name="connsiteX21" fmla="*/ 707144 w 1414288"/>
              <a:gd name="connsiteY21" fmla="*/ 330011 h 1601150"/>
              <a:gd name="connsiteX22" fmla="*/ 739287 w 1414288"/>
              <a:gd name="connsiteY22" fmla="*/ 553182 h 1601150"/>
              <a:gd name="connsiteX23" fmla="*/ 771430 w 1414288"/>
              <a:gd name="connsiteY23" fmla="*/ 800575 h 1601150"/>
              <a:gd name="connsiteX24" fmla="*/ 803573 w 1414288"/>
              <a:gd name="connsiteY24" fmla="*/ 1047967 h 1601150"/>
              <a:gd name="connsiteX25" fmla="*/ 835716 w 1414288"/>
              <a:gd name="connsiteY25" fmla="*/ 1271139 h 1601150"/>
              <a:gd name="connsiteX26" fmla="*/ 867859 w 1414288"/>
              <a:gd name="connsiteY26" fmla="*/ 1448255 h 1601150"/>
              <a:gd name="connsiteX27" fmla="*/ 900002 w 1414288"/>
              <a:gd name="connsiteY27" fmla="*/ 1561967 h 1601150"/>
              <a:gd name="connsiteX28" fmla="*/ 932144 w 1414288"/>
              <a:gd name="connsiteY28" fmla="*/ 1601150 h 1601150"/>
              <a:gd name="connsiteX29" fmla="*/ 964288 w 1414288"/>
              <a:gd name="connsiteY29" fmla="*/ 1561967 h 1601150"/>
              <a:gd name="connsiteX30" fmla="*/ 996430 w 1414288"/>
              <a:gd name="connsiteY30" fmla="*/ 1448255 h 1601150"/>
              <a:gd name="connsiteX31" fmla="*/ 1028573 w 1414288"/>
              <a:gd name="connsiteY31" fmla="*/ 1271139 h 1601150"/>
              <a:gd name="connsiteX32" fmla="*/ 1060716 w 1414288"/>
              <a:gd name="connsiteY32" fmla="*/ 1047967 h 1601150"/>
              <a:gd name="connsiteX33" fmla="*/ 1092859 w 1414288"/>
              <a:gd name="connsiteY33" fmla="*/ 800575 h 1601150"/>
              <a:gd name="connsiteX34" fmla="*/ 1125002 w 1414288"/>
              <a:gd name="connsiteY34" fmla="*/ 553182 h 1601150"/>
              <a:gd name="connsiteX35" fmla="*/ 1157145 w 1414288"/>
              <a:gd name="connsiteY35" fmla="*/ 330011 h 1601150"/>
              <a:gd name="connsiteX36" fmla="*/ 1189288 w 1414288"/>
              <a:gd name="connsiteY36" fmla="*/ 152895 h 1601150"/>
              <a:gd name="connsiteX37" fmla="*/ 1221431 w 1414288"/>
              <a:gd name="connsiteY37" fmla="*/ 39183 h 1601150"/>
              <a:gd name="connsiteX38" fmla="*/ 1253574 w 1414288"/>
              <a:gd name="connsiteY38" fmla="*/ 0 h 1601150"/>
              <a:gd name="connsiteX39" fmla="*/ 1285717 w 1414288"/>
              <a:gd name="connsiteY39" fmla="*/ 39183 h 1601150"/>
              <a:gd name="connsiteX40" fmla="*/ 1317860 w 1414288"/>
              <a:gd name="connsiteY40" fmla="*/ 152895 h 1601150"/>
              <a:gd name="connsiteX41" fmla="*/ 1350003 w 1414288"/>
              <a:gd name="connsiteY41" fmla="*/ 330011 h 1601150"/>
              <a:gd name="connsiteX42" fmla="*/ 1382146 w 1414288"/>
              <a:gd name="connsiteY42" fmla="*/ 553182 h 1601150"/>
              <a:gd name="connsiteX43" fmla="*/ 1414288 w 1414288"/>
              <a:gd name="connsiteY43" fmla="*/ 800575 h 1601150"/>
              <a:gd name="connsiteX0" fmla="*/ 0 w 1414288"/>
              <a:gd name="connsiteY0" fmla="*/ 39183 h 1601150"/>
              <a:gd name="connsiteX1" fmla="*/ 64286 w 1414288"/>
              <a:gd name="connsiteY1" fmla="*/ 330011 h 1601150"/>
              <a:gd name="connsiteX2" fmla="*/ 128571 w 1414288"/>
              <a:gd name="connsiteY2" fmla="*/ 800575 h 1601150"/>
              <a:gd name="connsiteX3" fmla="*/ 160715 w 1414288"/>
              <a:gd name="connsiteY3" fmla="*/ 1047967 h 1601150"/>
              <a:gd name="connsiteX4" fmla="*/ 192857 w 1414288"/>
              <a:gd name="connsiteY4" fmla="*/ 1271139 h 1601150"/>
              <a:gd name="connsiteX5" fmla="*/ 225000 w 1414288"/>
              <a:gd name="connsiteY5" fmla="*/ 1448255 h 1601150"/>
              <a:gd name="connsiteX6" fmla="*/ 257143 w 1414288"/>
              <a:gd name="connsiteY6" fmla="*/ 1561967 h 1601150"/>
              <a:gd name="connsiteX7" fmla="*/ 289286 w 1414288"/>
              <a:gd name="connsiteY7" fmla="*/ 1601150 h 1601150"/>
              <a:gd name="connsiteX8" fmla="*/ 321429 w 1414288"/>
              <a:gd name="connsiteY8" fmla="*/ 1561967 h 1601150"/>
              <a:gd name="connsiteX9" fmla="*/ 353572 w 1414288"/>
              <a:gd name="connsiteY9" fmla="*/ 1448255 h 1601150"/>
              <a:gd name="connsiteX10" fmla="*/ 385715 w 1414288"/>
              <a:gd name="connsiteY10" fmla="*/ 1271139 h 1601150"/>
              <a:gd name="connsiteX11" fmla="*/ 417858 w 1414288"/>
              <a:gd name="connsiteY11" fmla="*/ 1047967 h 1601150"/>
              <a:gd name="connsiteX12" fmla="*/ 450001 w 1414288"/>
              <a:gd name="connsiteY12" fmla="*/ 800575 h 1601150"/>
              <a:gd name="connsiteX13" fmla="*/ 482144 w 1414288"/>
              <a:gd name="connsiteY13" fmla="*/ 553182 h 1601150"/>
              <a:gd name="connsiteX14" fmla="*/ 514287 w 1414288"/>
              <a:gd name="connsiteY14" fmla="*/ 330011 h 1601150"/>
              <a:gd name="connsiteX15" fmla="*/ 546430 w 1414288"/>
              <a:gd name="connsiteY15" fmla="*/ 152895 h 1601150"/>
              <a:gd name="connsiteX16" fmla="*/ 578573 w 1414288"/>
              <a:gd name="connsiteY16" fmla="*/ 39183 h 1601150"/>
              <a:gd name="connsiteX17" fmla="*/ 610715 w 1414288"/>
              <a:gd name="connsiteY17" fmla="*/ 0 h 1601150"/>
              <a:gd name="connsiteX18" fmla="*/ 642858 w 1414288"/>
              <a:gd name="connsiteY18" fmla="*/ 39183 h 1601150"/>
              <a:gd name="connsiteX19" fmla="*/ 675001 w 1414288"/>
              <a:gd name="connsiteY19" fmla="*/ 152895 h 1601150"/>
              <a:gd name="connsiteX20" fmla="*/ 707144 w 1414288"/>
              <a:gd name="connsiteY20" fmla="*/ 330011 h 1601150"/>
              <a:gd name="connsiteX21" fmla="*/ 739287 w 1414288"/>
              <a:gd name="connsiteY21" fmla="*/ 553182 h 1601150"/>
              <a:gd name="connsiteX22" fmla="*/ 771430 w 1414288"/>
              <a:gd name="connsiteY22" fmla="*/ 800575 h 1601150"/>
              <a:gd name="connsiteX23" fmla="*/ 803573 w 1414288"/>
              <a:gd name="connsiteY23" fmla="*/ 1047967 h 1601150"/>
              <a:gd name="connsiteX24" fmla="*/ 835716 w 1414288"/>
              <a:gd name="connsiteY24" fmla="*/ 1271139 h 1601150"/>
              <a:gd name="connsiteX25" fmla="*/ 867859 w 1414288"/>
              <a:gd name="connsiteY25" fmla="*/ 1448255 h 1601150"/>
              <a:gd name="connsiteX26" fmla="*/ 900002 w 1414288"/>
              <a:gd name="connsiteY26" fmla="*/ 1561967 h 1601150"/>
              <a:gd name="connsiteX27" fmla="*/ 932144 w 1414288"/>
              <a:gd name="connsiteY27" fmla="*/ 1601150 h 1601150"/>
              <a:gd name="connsiteX28" fmla="*/ 964288 w 1414288"/>
              <a:gd name="connsiteY28" fmla="*/ 1561967 h 1601150"/>
              <a:gd name="connsiteX29" fmla="*/ 996430 w 1414288"/>
              <a:gd name="connsiteY29" fmla="*/ 1448255 h 1601150"/>
              <a:gd name="connsiteX30" fmla="*/ 1028573 w 1414288"/>
              <a:gd name="connsiteY30" fmla="*/ 1271139 h 1601150"/>
              <a:gd name="connsiteX31" fmla="*/ 1060716 w 1414288"/>
              <a:gd name="connsiteY31" fmla="*/ 1047967 h 1601150"/>
              <a:gd name="connsiteX32" fmla="*/ 1092859 w 1414288"/>
              <a:gd name="connsiteY32" fmla="*/ 800575 h 1601150"/>
              <a:gd name="connsiteX33" fmla="*/ 1125002 w 1414288"/>
              <a:gd name="connsiteY33" fmla="*/ 553182 h 1601150"/>
              <a:gd name="connsiteX34" fmla="*/ 1157145 w 1414288"/>
              <a:gd name="connsiteY34" fmla="*/ 330011 h 1601150"/>
              <a:gd name="connsiteX35" fmla="*/ 1189288 w 1414288"/>
              <a:gd name="connsiteY35" fmla="*/ 152895 h 1601150"/>
              <a:gd name="connsiteX36" fmla="*/ 1221431 w 1414288"/>
              <a:gd name="connsiteY36" fmla="*/ 39183 h 1601150"/>
              <a:gd name="connsiteX37" fmla="*/ 1253574 w 1414288"/>
              <a:gd name="connsiteY37" fmla="*/ 0 h 1601150"/>
              <a:gd name="connsiteX38" fmla="*/ 1285717 w 1414288"/>
              <a:gd name="connsiteY38" fmla="*/ 39183 h 1601150"/>
              <a:gd name="connsiteX39" fmla="*/ 1317860 w 1414288"/>
              <a:gd name="connsiteY39" fmla="*/ 152895 h 1601150"/>
              <a:gd name="connsiteX40" fmla="*/ 1350003 w 1414288"/>
              <a:gd name="connsiteY40" fmla="*/ 330011 h 1601150"/>
              <a:gd name="connsiteX41" fmla="*/ 1382146 w 1414288"/>
              <a:gd name="connsiteY41" fmla="*/ 553182 h 1601150"/>
              <a:gd name="connsiteX42" fmla="*/ 1414288 w 1414288"/>
              <a:gd name="connsiteY42" fmla="*/ 800575 h 1601150"/>
              <a:gd name="connsiteX0" fmla="*/ 0 w 1414288"/>
              <a:gd name="connsiteY0" fmla="*/ 39183 h 1601150"/>
              <a:gd name="connsiteX1" fmla="*/ 64286 w 1414288"/>
              <a:gd name="connsiteY1" fmla="*/ 330011 h 1601150"/>
              <a:gd name="connsiteX2" fmla="*/ 128571 w 1414288"/>
              <a:gd name="connsiteY2" fmla="*/ 800575 h 1601150"/>
              <a:gd name="connsiteX3" fmla="*/ 192857 w 1414288"/>
              <a:gd name="connsiteY3" fmla="*/ 1271139 h 1601150"/>
              <a:gd name="connsiteX4" fmla="*/ 225000 w 1414288"/>
              <a:gd name="connsiteY4" fmla="*/ 1448255 h 1601150"/>
              <a:gd name="connsiteX5" fmla="*/ 257143 w 1414288"/>
              <a:gd name="connsiteY5" fmla="*/ 1561967 h 1601150"/>
              <a:gd name="connsiteX6" fmla="*/ 289286 w 1414288"/>
              <a:gd name="connsiteY6" fmla="*/ 1601150 h 1601150"/>
              <a:gd name="connsiteX7" fmla="*/ 321429 w 1414288"/>
              <a:gd name="connsiteY7" fmla="*/ 1561967 h 1601150"/>
              <a:gd name="connsiteX8" fmla="*/ 353572 w 1414288"/>
              <a:gd name="connsiteY8" fmla="*/ 1448255 h 1601150"/>
              <a:gd name="connsiteX9" fmla="*/ 385715 w 1414288"/>
              <a:gd name="connsiteY9" fmla="*/ 1271139 h 1601150"/>
              <a:gd name="connsiteX10" fmla="*/ 417858 w 1414288"/>
              <a:gd name="connsiteY10" fmla="*/ 1047967 h 1601150"/>
              <a:gd name="connsiteX11" fmla="*/ 450001 w 1414288"/>
              <a:gd name="connsiteY11" fmla="*/ 800575 h 1601150"/>
              <a:gd name="connsiteX12" fmla="*/ 482144 w 1414288"/>
              <a:gd name="connsiteY12" fmla="*/ 553182 h 1601150"/>
              <a:gd name="connsiteX13" fmla="*/ 514287 w 1414288"/>
              <a:gd name="connsiteY13" fmla="*/ 330011 h 1601150"/>
              <a:gd name="connsiteX14" fmla="*/ 546430 w 1414288"/>
              <a:gd name="connsiteY14" fmla="*/ 152895 h 1601150"/>
              <a:gd name="connsiteX15" fmla="*/ 578573 w 1414288"/>
              <a:gd name="connsiteY15" fmla="*/ 39183 h 1601150"/>
              <a:gd name="connsiteX16" fmla="*/ 610715 w 1414288"/>
              <a:gd name="connsiteY16" fmla="*/ 0 h 1601150"/>
              <a:gd name="connsiteX17" fmla="*/ 642858 w 1414288"/>
              <a:gd name="connsiteY17" fmla="*/ 39183 h 1601150"/>
              <a:gd name="connsiteX18" fmla="*/ 675001 w 1414288"/>
              <a:gd name="connsiteY18" fmla="*/ 152895 h 1601150"/>
              <a:gd name="connsiteX19" fmla="*/ 707144 w 1414288"/>
              <a:gd name="connsiteY19" fmla="*/ 330011 h 1601150"/>
              <a:gd name="connsiteX20" fmla="*/ 739287 w 1414288"/>
              <a:gd name="connsiteY20" fmla="*/ 553182 h 1601150"/>
              <a:gd name="connsiteX21" fmla="*/ 771430 w 1414288"/>
              <a:gd name="connsiteY21" fmla="*/ 800575 h 1601150"/>
              <a:gd name="connsiteX22" fmla="*/ 803573 w 1414288"/>
              <a:gd name="connsiteY22" fmla="*/ 1047967 h 1601150"/>
              <a:gd name="connsiteX23" fmla="*/ 835716 w 1414288"/>
              <a:gd name="connsiteY23" fmla="*/ 1271139 h 1601150"/>
              <a:gd name="connsiteX24" fmla="*/ 867859 w 1414288"/>
              <a:gd name="connsiteY24" fmla="*/ 1448255 h 1601150"/>
              <a:gd name="connsiteX25" fmla="*/ 900002 w 1414288"/>
              <a:gd name="connsiteY25" fmla="*/ 1561967 h 1601150"/>
              <a:gd name="connsiteX26" fmla="*/ 932144 w 1414288"/>
              <a:gd name="connsiteY26" fmla="*/ 1601150 h 1601150"/>
              <a:gd name="connsiteX27" fmla="*/ 964288 w 1414288"/>
              <a:gd name="connsiteY27" fmla="*/ 1561967 h 1601150"/>
              <a:gd name="connsiteX28" fmla="*/ 996430 w 1414288"/>
              <a:gd name="connsiteY28" fmla="*/ 1448255 h 1601150"/>
              <a:gd name="connsiteX29" fmla="*/ 1028573 w 1414288"/>
              <a:gd name="connsiteY29" fmla="*/ 1271139 h 1601150"/>
              <a:gd name="connsiteX30" fmla="*/ 1060716 w 1414288"/>
              <a:gd name="connsiteY30" fmla="*/ 1047967 h 1601150"/>
              <a:gd name="connsiteX31" fmla="*/ 1092859 w 1414288"/>
              <a:gd name="connsiteY31" fmla="*/ 800575 h 1601150"/>
              <a:gd name="connsiteX32" fmla="*/ 1125002 w 1414288"/>
              <a:gd name="connsiteY32" fmla="*/ 553182 h 1601150"/>
              <a:gd name="connsiteX33" fmla="*/ 1157145 w 1414288"/>
              <a:gd name="connsiteY33" fmla="*/ 330011 h 1601150"/>
              <a:gd name="connsiteX34" fmla="*/ 1189288 w 1414288"/>
              <a:gd name="connsiteY34" fmla="*/ 152895 h 1601150"/>
              <a:gd name="connsiteX35" fmla="*/ 1221431 w 1414288"/>
              <a:gd name="connsiteY35" fmla="*/ 39183 h 1601150"/>
              <a:gd name="connsiteX36" fmla="*/ 1253574 w 1414288"/>
              <a:gd name="connsiteY36" fmla="*/ 0 h 1601150"/>
              <a:gd name="connsiteX37" fmla="*/ 1285717 w 1414288"/>
              <a:gd name="connsiteY37" fmla="*/ 39183 h 1601150"/>
              <a:gd name="connsiteX38" fmla="*/ 1317860 w 1414288"/>
              <a:gd name="connsiteY38" fmla="*/ 152895 h 1601150"/>
              <a:gd name="connsiteX39" fmla="*/ 1350003 w 1414288"/>
              <a:gd name="connsiteY39" fmla="*/ 330011 h 1601150"/>
              <a:gd name="connsiteX40" fmla="*/ 1382146 w 1414288"/>
              <a:gd name="connsiteY40" fmla="*/ 553182 h 1601150"/>
              <a:gd name="connsiteX41" fmla="*/ 1414288 w 1414288"/>
              <a:gd name="connsiteY41" fmla="*/ 800575 h 1601150"/>
              <a:gd name="connsiteX0" fmla="*/ 0 w 1414288"/>
              <a:gd name="connsiteY0" fmla="*/ 39183 h 1603259"/>
              <a:gd name="connsiteX1" fmla="*/ 64286 w 1414288"/>
              <a:gd name="connsiteY1" fmla="*/ 330011 h 1603259"/>
              <a:gd name="connsiteX2" fmla="*/ 128571 w 1414288"/>
              <a:gd name="connsiteY2" fmla="*/ 800575 h 1603259"/>
              <a:gd name="connsiteX3" fmla="*/ 192857 w 1414288"/>
              <a:gd name="connsiteY3" fmla="*/ 1271139 h 1603259"/>
              <a:gd name="connsiteX4" fmla="*/ 257143 w 1414288"/>
              <a:gd name="connsiteY4" fmla="*/ 1561967 h 1603259"/>
              <a:gd name="connsiteX5" fmla="*/ 289286 w 1414288"/>
              <a:gd name="connsiteY5" fmla="*/ 1601150 h 1603259"/>
              <a:gd name="connsiteX6" fmla="*/ 321429 w 1414288"/>
              <a:gd name="connsiteY6" fmla="*/ 1561967 h 1603259"/>
              <a:gd name="connsiteX7" fmla="*/ 353572 w 1414288"/>
              <a:gd name="connsiteY7" fmla="*/ 1448255 h 1603259"/>
              <a:gd name="connsiteX8" fmla="*/ 385715 w 1414288"/>
              <a:gd name="connsiteY8" fmla="*/ 1271139 h 1603259"/>
              <a:gd name="connsiteX9" fmla="*/ 417858 w 1414288"/>
              <a:gd name="connsiteY9" fmla="*/ 1047967 h 1603259"/>
              <a:gd name="connsiteX10" fmla="*/ 450001 w 1414288"/>
              <a:gd name="connsiteY10" fmla="*/ 800575 h 1603259"/>
              <a:gd name="connsiteX11" fmla="*/ 482144 w 1414288"/>
              <a:gd name="connsiteY11" fmla="*/ 553182 h 1603259"/>
              <a:gd name="connsiteX12" fmla="*/ 514287 w 1414288"/>
              <a:gd name="connsiteY12" fmla="*/ 330011 h 1603259"/>
              <a:gd name="connsiteX13" fmla="*/ 546430 w 1414288"/>
              <a:gd name="connsiteY13" fmla="*/ 152895 h 1603259"/>
              <a:gd name="connsiteX14" fmla="*/ 578573 w 1414288"/>
              <a:gd name="connsiteY14" fmla="*/ 39183 h 1603259"/>
              <a:gd name="connsiteX15" fmla="*/ 610715 w 1414288"/>
              <a:gd name="connsiteY15" fmla="*/ 0 h 1603259"/>
              <a:gd name="connsiteX16" fmla="*/ 642858 w 1414288"/>
              <a:gd name="connsiteY16" fmla="*/ 39183 h 1603259"/>
              <a:gd name="connsiteX17" fmla="*/ 675001 w 1414288"/>
              <a:gd name="connsiteY17" fmla="*/ 152895 h 1603259"/>
              <a:gd name="connsiteX18" fmla="*/ 707144 w 1414288"/>
              <a:gd name="connsiteY18" fmla="*/ 330011 h 1603259"/>
              <a:gd name="connsiteX19" fmla="*/ 739287 w 1414288"/>
              <a:gd name="connsiteY19" fmla="*/ 553182 h 1603259"/>
              <a:gd name="connsiteX20" fmla="*/ 771430 w 1414288"/>
              <a:gd name="connsiteY20" fmla="*/ 800575 h 1603259"/>
              <a:gd name="connsiteX21" fmla="*/ 803573 w 1414288"/>
              <a:gd name="connsiteY21" fmla="*/ 1047967 h 1603259"/>
              <a:gd name="connsiteX22" fmla="*/ 835716 w 1414288"/>
              <a:gd name="connsiteY22" fmla="*/ 1271139 h 1603259"/>
              <a:gd name="connsiteX23" fmla="*/ 867859 w 1414288"/>
              <a:gd name="connsiteY23" fmla="*/ 1448255 h 1603259"/>
              <a:gd name="connsiteX24" fmla="*/ 900002 w 1414288"/>
              <a:gd name="connsiteY24" fmla="*/ 1561967 h 1603259"/>
              <a:gd name="connsiteX25" fmla="*/ 932144 w 1414288"/>
              <a:gd name="connsiteY25" fmla="*/ 1601150 h 1603259"/>
              <a:gd name="connsiteX26" fmla="*/ 964288 w 1414288"/>
              <a:gd name="connsiteY26" fmla="*/ 1561967 h 1603259"/>
              <a:gd name="connsiteX27" fmla="*/ 996430 w 1414288"/>
              <a:gd name="connsiteY27" fmla="*/ 1448255 h 1603259"/>
              <a:gd name="connsiteX28" fmla="*/ 1028573 w 1414288"/>
              <a:gd name="connsiteY28" fmla="*/ 1271139 h 1603259"/>
              <a:gd name="connsiteX29" fmla="*/ 1060716 w 1414288"/>
              <a:gd name="connsiteY29" fmla="*/ 1047967 h 1603259"/>
              <a:gd name="connsiteX30" fmla="*/ 1092859 w 1414288"/>
              <a:gd name="connsiteY30" fmla="*/ 800575 h 1603259"/>
              <a:gd name="connsiteX31" fmla="*/ 1125002 w 1414288"/>
              <a:gd name="connsiteY31" fmla="*/ 553182 h 1603259"/>
              <a:gd name="connsiteX32" fmla="*/ 1157145 w 1414288"/>
              <a:gd name="connsiteY32" fmla="*/ 330011 h 1603259"/>
              <a:gd name="connsiteX33" fmla="*/ 1189288 w 1414288"/>
              <a:gd name="connsiteY33" fmla="*/ 152895 h 1603259"/>
              <a:gd name="connsiteX34" fmla="*/ 1221431 w 1414288"/>
              <a:gd name="connsiteY34" fmla="*/ 39183 h 1603259"/>
              <a:gd name="connsiteX35" fmla="*/ 1253574 w 1414288"/>
              <a:gd name="connsiteY35" fmla="*/ 0 h 1603259"/>
              <a:gd name="connsiteX36" fmla="*/ 1285717 w 1414288"/>
              <a:gd name="connsiteY36" fmla="*/ 39183 h 1603259"/>
              <a:gd name="connsiteX37" fmla="*/ 1317860 w 1414288"/>
              <a:gd name="connsiteY37" fmla="*/ 152895 h 1603259"/>
              <a:gd name="connsiteX38" fmla="*/ 1350003 w 1414288"/>
              <a:gd name="connsiteY38" fmla="*/ 330011 h 1603259"/>
              <a:gd name="connsiteX39" fmla="*/ 1382146 w 1414288"/>
              <a:gd name="connsiteY39" fmla="*/ 553182 h 1603259"/>
              <a:gd name="connsiteX40" fmla="*/ 1414288 w 1414288"/>
              <a:gd name="connsiteY40" fmla="*/ 800575 h 1603259"/>
              <a:gd name="connsiteX0" fmla="*/ 0 w 1414288"/>
              <a:gd name="connsiteY0" fmla="*/ 39183 h 1601150"/>
              <a:gd name="connsiteX1" fmla="*/ 64286 w 1414288"/>
              <a:gd name="connsiteY1" fmla="*/ 330011 h 1601150"/>
              <a:gd name="connsiteX2" fmla="*/ 128571 w 1414288"/>
              <a:gd name="connsiteY2" fmla="*/ 800575 h 1601150"/>
              <a:gd name="connsiteX3" fmla="*/ 192857 w 1414288"/>
              <a:gd name="connsiteY3" fmla="*/ 1271139 h 1601150"/>
              <a:gd name="connsiteX4" fmla="*/ 257143 w 1414288"/>
              <a:gd name="connsiteY4" fmla="*/ 1561967 h 1601150"/>
              <a:gd name="connsiteX5" fmla="*/ 321429 w 1414288"/>
              <a:gd name="connsiteY5" fmla="*/ 1561967 h 1601150"/>
              <a:gd name="connsiteX6" fmla="*/ 353572 w 1414288"/>
              <a:gd name="connsiteY6" fmla="*/ 1448255 h 1601150"/>
              <a:gd name="connsiteX7" fmla="*/ 385715 w 1414288"/>
              <a:gd name="connsiteY7" fmla="*/ 1271139 h 1601150"/>
              <a:gd name="connsiteX8" fmla="*/ 417858 w 1414288"/>
              <a:gd name="connsiteY8" fmla="*/ 1047967 h 1601150"/>
              <a:gd name="connsiteX9" fmla="*/ 450001 w 1414288"/>
              <a:gd name="connsiteY9" fmla="*/ 800575 h 1601150"/>
              <a:gd name="connsiteX10" fmla="*/ 482144 w 1414288"/>
              <a:gd name="connsiteY10" fmla="*/ 553182 h 1601150"/>
              <a:gd name="connsiteX11" fmla="*/ 514287 w 1414288"/>
              <a:gd name="connsiteY11" fmla="*/ 330011 h 1601150"/>
              <a:gd name="connsiteX12" fmla="*/ 546430 w 1414288"/>
              <a:gd name="connsiteY12" fmla="*/ 152895 h 1601150"/>
              <a:gd name="connsiteX13" fmla="*/ 578573 w 1414288"/>
              <a:gd name="connsiteY13" fmla="*/ 39183 h 1601150"/>
              <a:gd name="connsiteX14" fmla="*/ 610715 w 1414288"/>
              <a:gd name="connsiteY14" fmla="*/ 0 h 1601150"/>
              <a:gd name="connsiteX15" fmla="*/ 642858 w 1414288"/>
              <a:gd name="connsiteY15" fmla="*/ 39183 h 1601150"/>
              <a:gd name="connsiteX16" fmla="*/ 675001 w 1414288"/>
              <a:gd name="connsiteY16" fmla="*/ 152895 h 1601150"/>
              <a:gd name="connsiteX17" fmla="*/ 707144 w 1414288"/>
              <a:gd name="connsiteY17" fmla="*/ 330011 h 1601150"/>
              <a:gd name="connsiteX18" fmla="*/ 739287 w 1414288"/>
              <a:gd name="connsiteY18" fmla="*/ 553182 h 1601150"/>
              <a:gd name="connsiteX19" fmla="*/ 771430 w 1414288"/>
              <a:gd name="connsiteY19" fmla="*/ 800575 h 1601150"/>
              <a:gd name="connsiteX20" fmla="*/ 803573 w 1414288"/>
              <a:gd name="connsiteY20" fmla="*/ 1047967 h 1601150"/>
              <a:gd name="connsiteX21" fmla="*/ 835716 w 1414288"/>
              <a:gd name="connsiteY21" fmla="*/ 1271139 h 1601150"/>
              <a:gd name="connsiteX22" fmla="*/ 867859 w 1414288"/>
              <a:gd name="connsiteY22" fmla="*/ 1448255 h 1601150"/>
              <a:gd name="connsiteX23" fmla="*/ 900002 w 1414288"/>
              <a:gd name="connsiteY23" fmla="*/ 1561967 h 1601150"/>
              <a:gd name="connsiteX24" fmla="*/ 932144 w 1414288"/>
              <a:gd name="connsiteY24" fmla="*/ 1601150 h 1601150"/>
              <a:gd name="connsiteX25" fmla="*/ 964288 w 1414288"/>
              <a:gd name="connsiteY25" fmla="*/ 1561967 h 1601150"/>
              <a:gd name="connsiteX26" fmla="*/ 996430 w 1414288"/>
              <a:gd name="connsiteY26" fmla="*/ 1448255 h 1601150"/>
              <a:gd name="connsiteX27" fmla="*/ 1028573 w 1414288"/>
              <a:gd name="connsiteY27" fmla="*/ 1271139 h 1601150"/>
              <a:gd name="connsiteX28" fmla="*/ 1060716 w 1414288"/>
              <a:gd name="connsiteY28" fmla="*/ 1047967 h 1601150"/>
              <a:gd name="connsiteX29" fmla="*/ 1092859 w 1414288"/>
              <a:gd name="connsiteY29" fmla="*/ 800575 h 1601150"/>
              <a:gd name="connsiteX30" fmla="*/ 1125002 w 1414288"/>
              <a:gd name="connsiteY30" fmla="*/ 553182 h 1601150"/>
              <a:gd name="connsiteX31" fmla="*/ 1157145 w 1414288"/>
              <a:gd name="connsiteY31" fmla="*/ 330011 h 1601150"/>
              <a:gd name="connsiteX32" fmla="*/ 1189288 w 1414288"/>
              <a:gd name="connsiteY32" fmla="*/ 152895 h 1601150"/>
              <a:gd name="connsiteX33" fmla="*/ 1221431 w 1414288"/>
              <a:gd name="connsiteY33" fmla="*/ 39183 h 1601150"/>
              <a:gd name="connsiteX34" fmla="*/ 1253574 w 1414288"/>
              <a:gd name="connsiteY34" fmla="*/ 0 h 1601150"/>
              <a:gd name="connsiteX35" fmla="*/ 1285717 w 1414288"/>
              <a:gd name="connsiteY35" fmla="*/ 39183 h 1601150"/>
              <a:gd name="connsiteX36" fmla="*/ 1317860 w 1414288"/>
              <a:gd name="connsiteY36" fmla="*/ 152895 h 1601150"/>
              <a:gd name="connsiteX37" fmla="*/ 1350003 w 1414288"/>
              <a:gd name="connsiteY37" fmla="*/ 330011 h 1601150"/>
              <a:gd name="connsiteX38" fmla="*/ 1382146 w 1414288"/>
              <a:gd name="connsiteY38" fmla="*/ 553182 h 1601150"/>
              <a:gd name="connsiteX39" fmla="*/ 1414288 w 1414288"/>
              <a:gd name="connsiteY39" fmla="*/ 800575 h 1601150"/>
              <a:gd name="connsiteX0" fmla="*/ 0 w 1414288"/>
              <a:gd name="connsiteY0" fmla="*/ 39183 h 1601150"/>
              <a:gd name="connsiteX1" fmla="*/ 64286 w 1414288"/>
              <a:gd name="connsiteY1" fmla="*/ 330011 h 1601150"/>
              <a:gd name="connsiteX2" fmla="*/ 128571 w 1414288"/>
              <a:gd name="connsiteY2" fmla="*/ 800575 h 1601150"/>
              <a:gd name="connsiteX3" fmla="*/ 192857 w 1414288"/>
              <a:gd name="connsiteY3" fmla="*/ 1271139 h 1601150"/>
              <a:gd name="connsiteX4" fmla="*/ 257143 w 1414288"/>
              <a:gd name="connsiteY4" fmla="*/ 1561967 h 1601150"/>
              <a:gd name="connsiteX5" fmla="*/ 321429 w 1414288"/>
              <a:gd name="connsiteY5" fmla="*/ 1561967 h 1601150"/>
              <a:gd name="connsiteX6" fmla="*/ 385715 w 1414288"/>
              <a:gd name="connsiteY6" fmla="*/ 1271139 h 1601150"/>
              <a:gd name="connsiteX7" fmla="*/ 417858 w 1414288"/>
              <a:gd name="connsiteY7" fmla="*/ 1047967 h 1601150"/>
              <a:gd name="connsiteX8" fmla="*/ 450001 w 1414288"/>
              <a:gd name="connsiteY8" fmla="*/ 800575 h 1601150"/>
              <a:gd name="connsiteX9" fmla="*/ 482144 w 1414288"/>
              <a:gd name="connsiteY9" fmla="*/ 553182 h 1601150"/>
              <a:gd name="connsiteX10" fmla="*/ 514287 w 1414288"/>
              <a:gd name="connsiteY10" fmla="*/ 330011 h 1601150"/>
              <a:gd name="connsiteX11" fmla="*/ 546430 w 1414288"/>
              <a:gd name="connsiteY11" fmla="*/ 152895 h 1601150"/>
              <a:gd name="connsiteX12" fmla="*/ 578573 w 1414288"/>
              <a:gd name="connsiteY12" fmla="*/ 39183 h 1601150"/>
              <a:gd name="connsiteX13" fmla="*/ 610715 w 1414288"/>
              <a:gd name="connsiteY13" fmla="*/ 0 h 1601150"/>
              <a:gd name="connsiteX14" fmla="*/ 642858 w 1414288"/>
              <a:gd name="connsiteY14" fmla="*/ 39183 h 1601150"/>
              <a:gd name="connsiteX15" fmla="*/ 675001 w 1414288"/>
              <a:gd name="connsiteY15" fmla="*/ 152895 h 1601150"/>
              <a:gd name="connsiteX16" fmla="*/ 707144 w 1414288"/>
              <a:gd name="connsiteY16" fmla="*/ 330011 h 1601150"/>
              <a:gd name="connsiteX17" fmla="*/ 739287 w 1414288"/>
              <a:gd name="connsiteY17" fmla="*/ 553182 h 1601150"/>
              <a:gd name="connsiteX18" fmla="*/ 771430 w 1414288"/>
              <a:gd name="connsiteY18" fmla="*/ 800575 h 1601150"/>
              <a:gd name="connsiteX19" fmla="*/ 803573 w 1414288"/>
              <a:gd name="connsiteY19" fmla="*/ 1047967 h 1601150"/>
              <a:gd name="connsiteX20" fmla="*/ 835716 w 1414288"/>
              <a:gd name="connsiteY20" fmla="*/ 1271139 h 1601150"/>
              <a:gd name="connsiteX21" fmla="*/ 867859 w 1414288"/>
              <a:gd name="connsiteY21" fmla="*/ 1448255 h 1601150"/>
              <a:gd name="connsiteX22" fmla="*/ 900002 w 1414288"/>
              <a:gd name="connsiteY22" fmla="*/ 1561967 h 1601150"/>
              <a:gd name="connsiteX23" fmla="*/ 932144 w 1414288"/>
              <a:gd name="connsiteY23" fmla="*/ 1601150 h 1601150"/>
              <a:gd name="connsiteX24" fmla="*/ 964288 w 1414288"/>
              <a:gd name="connsiteY24" fmla="*/ 1561967 h 1601150"/>
              <a:gd name="connsiteX25" fmla="*/ 996430 w 1414288"/>
              <a:gd name="connsiteY25" fmla="*/ 1448255 h 1601150"/>
              <a:gd name="connsiteX26" fmla="*/ 1028573 w 1414288"/>
              <a:gd name="connsiteY26" fmla="*/ 1271139 h 1601150"/>
              <a:gd name="connsiteX27" fmla="*/ 1060716 w 1414288"/>
              <a:gd name="connsiteY27" fmla="*/ 1047967 h 1601150"/>
              <a:gd name="connsiteX28" fmla="*/ 1092859 w 1414288"/>
              <a:gd name="connsiteY28" fmla="*/ 800575 h 1601150"/>
              <a:gd name="connsiteX29" fmla="*/ 1125002 w 1414288"/>
              <a:gd name="connsiteY29" fmla="*/ 553182 h 1601150"/>
              <a:gd name="connsiteX30" fmla="*/ 1157145 w 1414288"/>
              <a:gd name="connsiteY30" fmla="*/ 330011 h 1601150"/>
              <a:gd name="connsiteX31" fmla="*/ 1189288 w 1414288"/>
              <a:gd name="connsiteY31" fmla="*/ 152895 h 1601150"/>
              <a:gd name="connsiteX32" fmla="*/ 1221431 w 1414288"/>
              <a:gd name="connsiteY32" fmla="*/ 39183 h 1601150"/>
              <a:gd name="connsiteX33" fmla="*/ 1253574 w 1414288"/>
              <a:gd name="connsiteY33" fmla="*/ 0 h 1601150"/>
              <a:gd name="connsiteX34" fmla="*/ 1285717 w 1414288"/>
              <a:gd name="connsiteY34" fmla="*/ 39183 h 1601150"/>
              <a:gd name="connsiteX35" fmla="*/ 1317860 w 1414288"/>
              <a:gd name="connsiteY35" fmla="*/ 152895 h 1601150"/>
              <a:gd name="connsiteX36" fmla="*/ 1350003 w 1414288"/>
              <a:gd name="connsiteY36" fmla="*/ 330011 h 1601150"/>
              <a:gd name="connsiteX37" fmla="*/ 1382146 w 1414288"/>
              <a:gd name="connsiteY37" fmla="*/ 553182 h 1601150"/>
              <a:gd name="connsiteX38" fmla="*/ 1414288 w 1414288"/>
              <a:gd name="connsiteY38" fmla="*/ 800575 h 1601150"/>
              <a:gd name="connsiteX0" fmla="*/ 0 w 1350002"/>
              <a:gd name="connsiteY0" fmla="*/ 330011 h 1601150"/>
              <a:gd name="connsiteX1" fmla="*/ 64285 w 1350002"/>
              <a:gd name="connsiteY1" fmla="*/ 800575 h 1601150"/>
              <a:gd name="connsiteX2" fmla="*/ 128571 w 1350002"/>
              <a:gd name="connsiteY2" fmla="*/ 1271139 h 1601150"/>
              <a:gd name="connsiteX3" fmla="*/ 192857 w 1350002"/>
              <a:gd name="connsiteY3" fmla="*/ 1561967 h 1601150"/>
              <a:gd name="connsiteX4" fmla="*/ 257143 w 1350002"/>
              <a:gd name="connsiteY4" fmla="*/ 1561967 h 1601150"/>
              <a:gd name="connsiteX5" fmla="*/ 321429 w 1350002"/>
              <a:gd name="connsiteY5" fmla="*/ 1271139 h 1601150"/>
              <a:gd name="connsiteX6" fmla="*/ 353572 w 1350002"/>
              <a:gd name="connsiteY6" fmla="*/ 1047967 h 1601150"/>
              <a:gd name="connsiteX7" fmla="*/ 385715 w 1350002"/>
              <a:gd name="connsiteY7" fmla="*/ 800575 h 1601150"/>
              <a:gd name="connsiteX8" fmla="*/ 417858 w 1350002"/>
              <a:gd name="connsiteY8" fmla="*/ 553182 h 1601150"/>
              <a:gd name="connsiteX9" fmla="*/ 450001 w 1350002"/>
              <a:gd name="connsiteY9" fmla="*/ 330011 h 1601150"/>
              <a:gd name="connsiteX10" fmla="*/ 482144 w 1350002"/>
              <a:gd name="connsiteY10" fmla="*/ 152895 h 1601150"/>
              <a:gd name="connsiteX11" fmla="*/ 514287 w 1350002"/>
              <a:gd name="connsiteY11" fmla="*/ 39183 h 1601150"/>
              <a:gd name="connsiteX12" fmla="*/ 546429 w 1350002"/>
              <a:gd name="connsiteY12" fmla="*/ 0 h 1601150"/>
              <a:gd name="connsiteX13" fmla="*/ 578572 w 1350002"/>
              <a:gd name="connsiteY13" fmla="*/ 39183 h 1601150"/>
              <a:gd name="connsiteX14" fmla="*/ 610715 w 1350002"/>
              <a:gd name="connsiteY14" fmla="*/ 152895 h 1601150"/>
              <a:gd name="connsiteX15" fmla="*/ 642858 w 1350002"/>
              <a:gd name="connsiteY15" fmla="*/ 330011 h 1601150"/>
              <a:gd name="connsiteX16" fmla="*/ 675001 w 1350002"/>
              <a:gd name="connsiteY16" fmla="*/ 553182 h 1601150"/>
              <a:gd name="connsiteX17" fmla="*/ 707144 w 1350002"/>
              <a:gd name="connsiteY17" fmla="*/ 800575 h 1601150"/>
              <a:gd name="connsiteX18" fmla="*/ 739287 w 1350002"/>
              <a:gd name="connsiteY18" fmla="*/ 1047967 h 1601150"/>
              <a:gd name="connsiteX19" fmla="*/ 771430 w 1350002"/>
              <a:gd name="connsiteY19" fmla="*/ 1271139 h 1601150"/>
              <a:gd name="connsiteX20" fmla="*/ 803573 w 1350002"/>
              <a:gd name="connsiteY20" fmla="*/ 1448255 h 1601150"/>
              <a:gd name="connsiteX21" fmla="*/ 835716 w 1350002"/>
              <a:gd name="connsiteY21" fmla="*/ 1561967 h 1601150"/>
              <a:gd name="connsiteX22" fmla="*/ 867858 w 1350002"/>
              <a:gd name="connsiteY22" fmla="*/ 1601150 h 1601150"/>
              <a:gd name="connsiteX23" fmla="*/ 900002 w 1350002"/>
              <a:gd name="connsiteY23" fmla="*/ 1561967 h 1601150"/>
              <a:gd name="connsiteX24" fmla="*/ 932144 w 1350002"/>
              <a:gd name="connsiteY24" fmla="*/ 1448255 h 1601150"/>
              <a:gd name="connsiteX25" fmla="*/ 964287 w 1350002"/>
              <a:gd name="connsiteY25" fmla="*/ 1271139 h 1601150"/>
              <a:gd name="connsiteX26" fmla="*/ 996430 w 1350002"/>
              <a:gd name="connsiteY26" fmla="*/ 1047967 h 1601150"/>
              <a:gd name="connsiteX27" fmla="*/ 1028573 w 1350002"/>
              <a:gd name="connsiteY27" fmla="*/ 800575 h 1601150"/>
              <a:gd name="connsiteX28" fmla="*/ 1060716 w 1350002"/>
              <a:gd name="connsiteY28" fmla="*/ 553182 h 1601150"/>
              <a:gd name="connsiteX29" fmla="*/ 1092859 w 1350002"/>
              <a:gd name="connsiteY29" fmla="*/ 330011 h 1601150"/>
              <a:gd name="connsiteX30" fmla="*/ 1125002 w 1350002"/>
              <a:gd name="connsiteY30" fmla="*/ 152895 h 1601150"/>
              <a:gd name="connsiteX31" fmla="*/ 1157145 w 1350002"/>
              <a:gd name="connsiteY31" fmla="*/ 39183 h 1601150"/>
              <a:gd name="connsiteX32" fmla="*/ 1189288 w 1350002"/>
              <a:gd name="connsiteY32" fmla="*/ 0 h 1601150"/>
              <a:gd name="connsiteX33" fmla="*/ 1221431 w 1350002"/>
              <a:gd name="connsiteY33" fmla="*/ 39183 h 1601150"/>
              <a:gd name="connsiteX34" fmla="*/ 1253574 w 1350002"/>
              <a:gd name="connsiteY34" fmla="*/ 152895 h 1601150"/>
              <a:gd name="connsiteX35" fmla="*/ 1285717 w 1350002"/>
              <a:gd name="connsiteY35" fmla="*/ 330011 h 1601150"/>
              <a:gd name="connsiteX36" fmla="*/ 1317860 w 1350002"/>
              <a:gd name="connsiteY36" fmla="*/ 553182 h 1601150"/>
              <a:gd name="connsiteX37" fmla="*/ 1350002 w 1350002"/>
              <a:gd name="connsiteY37" fmla="*/ 800575 h 1601150"/>
              <a:gd name="connsiteX0" fmla="*/ 0 w 1285717"/>
              <a:gd name="connsiteY0" fmla="*/ 800575 h 1601150"/>
              <a:gd name="connsiteX1" fmla="*/ 64286 w 1285717"/>
              <a:gd name="connsiteY1" fmla="*/ 1271139 h 1601150"/>
              <a:gd name="connsiteX2" fmla="*/ 128572 w 1285717"/>
              <a:gd name="connsiteY2" fmla="*/ 1561967 h 1601150"/>
              <a:gd name="connsiteX3" fmla="*/ 192858 w 1285717"/>
              <a:gd name="connsiteY3" fmla="*/ 1561967 h 1601150"/>
              <a:gd name="connsiteX4" fmla="*/ 257144 w 1285717"/>
              <a:gd name="connsiteY4" fmla="*/ 1271139 h 1601150"/>
              <a:gd name="connsiteX5" fmla="*/ 289287 w 1285717"/>
              <a:gd name="connsiteY5" fmla="*/ 1047967 h 1601150"/>
              <a:gd name="connsiteX6" fmla="*/ 321430 w 1285717"/>
              <a:gd name="connsiteY6" fmla="*/ 800575 h 1601150"/>
              <a:gd name="connsiteX7" fmla="*/ 353573 w 1285717"/>
              <a:gd name="connsiteY7" fmla="*/ 553182 h 1601150"/>
              <a:gd name="connsiteX8" fmla="*/ 385716 w 1285717"/>
              <a:gd name="connsiteY8" fmla="*/ 330011 h 1601150"/>
              <a:gd name="connsiteX9" fmla="*/ 417859 w 1285717"/>
              <a:gd name="connsiteY9" fmla="*/ 152895 h 1601150"/>
              <a:gd name="connsiteX10" fmla="*/ 450002 w 1285717"/>
              <a:gd name="connsiteY10" fmla="*/ 39183 h 1601150"/>
              <a:gd name="connsiteX11" fmla="*/ 482144 w 1285717"/>
              <a:gd name="connsiteY11" fmla="*/ 0 h 1601150"/>
              <a:gd name="connsiteX12" fmla="*/ 514287 w 1285717"/>
              <a:gd name="connsiteY12" fmla="*/ 39183 h 1601150"/>
              <a:gd name="connsiteX13" fmla="*/ 546430 w 1285717"/>
              <a:gd name="connsiteY13" fmla="*/ 152895 h 1601150"/>
              <a:gd name="connsiteX14" fmla="*/ 578573 w 1285717"/>
              <a:gd name="connsiteY14" fmla="*/ 330011 h 1601150"/>
              <a:gd name="connsiteX15" fmla="*/ 610716 w 1285717"/>
              <a:gd name="connsiteY15" fmla="*/ 553182 h 1601150"/>
              <a:gd name="connsiteX16" fmla="*/ 642859 w 1285717"/>
              <a:gd name="connsiteY16" fmla="*/ 800575 h 1601150"/>
              <a:gd name="connsiteX17" fmla="*/ 675002 w 1285717"/>
              <a:gd name="connsiteY17" fmla="*/ 1047967 h 1601150"/>
              <a:gd name="connsiteX18" fmla="*/ 707145 w 1285717"/>
              <a:gd name="connsiteY18" fmla="*/ 1271139 h 1601150"/>
              <a:gd name="connsiteX19" fmla="*/ 739288 w 1285717"/>
              <a:gd name="connsiteY19" fmla="*/ 1448255 h 1601150"/>
              <a:gd name="connsiteX20" fmla="*/ 771431 w 1285717"/>
              <a:gd name="connsiteY20" fmla="*/ 1561967 h 1601150"/>
              <a:gd name="connsiteX21" fmla="*/ 803573 w 1285717"/>
              <a:gd name="connsiteY21" fmla="*/ 1601150 h 1601150"/>
              <a:gd name="connsiteX22" fmla="*/ 835717 w 1285717"/>
              <a:gd name="connsiteY22" fmla="*/ 1561967 h 1601150"/>
              <a:gd name="connsiteX23" fmla="*/ 867859 w 1285717"/>
              <a:gd name="connsiteY23" fmla="*/ 1448255 h 1601150"/>
              <a:gd name="connsiteX24" fmla="*/ 900002 w 1285717"/>
              <a:gd name="connsiteY24" fmla="*/ 1271139 h 1601150"/>
              <a:gd name="connsiteX25" fmla="*/ 932145 w 1285717"/>
              <a:gd name="connsiteY25" fmla="*/ 1047967 h 1601150"/>
              <a:gd name="connsiteX26" fmla="*/ 964288 w 1285717"/>
              <a:gd name="connsiteY26" fmla="*/ 800575 h 1601150"/>
              <a:gd name="connsiteX27" fmla="*/ 996431 w 1285717"/>
              <a:gd name="connsiteY27" fmla="*/ 553182 h 1601150"/>
              <a:gd name="connsiteX28" fmla="*/ 1028574 w 1285717"/>
              <a:gd name="connsiteY28" fmla="*/ 330011 h 1601150"/>
              <a:gd name="connsiteX29" fmla="*/ 1060717 w 1285717"/>
              <a:gd name="connsiteY29" fmla="*/ 152895 h 1601150"/>
              <a:gd name="connsiteX30" fmla="*/ 1092860 w 1285717"/>
              <a:gd name="connsiteY30" fmla="*/ 39183 h 1601150"/>
              <a:gd name="connsiteX31" fmla="*/ 1125003 w 1285717"/>
              <a:gd name="connsiteY31" fmla="*/ 0 h 1601150"/>
              <a:gd name="connsiteX32" fmla="*/ 1157146 w 1285717"/>
              <a:gd name="connsiteY32" fmla="*/ 39183 h 1601150"/>
              <a:gd name="connsiteX33" fmla="*/ 1189289 w 1285717"/>
              <a:gd name="connsiteY33" fmla="*/ 152895 h 1601150"/>
              <a:gd name="connsiteX34" fmla="*/ 1221432 w 1285717"/>
              <a:gd name="connsiteY34" fmla="*/ 330011 h 1601150"/>
              <a:gd name="connsiteX35" fmla="*/ 1253575 w 1285717"/>
              <a:gd name="connsiteY35" fmla="*/ 553182 h 1601150"/>
              <a:gd name="connsiteX36" fmla="*/ 1285717 w 1285717"/>
              <a:gd name="connsiteY36" fmla="*/ 800575 h 1601150"/>
              <a:gd name="connsiteX0" fmla="*/ 0 w 1221431"/>
              <a:gd name="connsiteY0" fmla="*/ 1271139 h 1601150"/>
              <a:gd name="connsiteX1" fmla="*/ 64286 w 1221431"/>
              <a:gd name="connsiteY1" fmla="*/ 1561967 h 1601150"/>
              <a:gd name="connsiteX2" fmla="*/ 128572 w 1221431"/>
              <a:gd name="connsiteY2" fmla="*/ 1561967 h 1601150"/>
              <a:gd name="connsiteX3" fmla="*/ 192858 w 1221431"/>
              <a:gd name="connsiteY3" fmla="*/ 1271139 h 1601150"/>
              <a:gd name="connsiteX4" fmla="*/ 225001 w 1221431"/>
              <a:gd name="connsiteY4" fmla="*/ 1047967 h 1601150"/>
              <a:gd name="connsiteX5" fmla="*/ 257144 w 1221431"/>
              <a:gd name="connsiteY5" fmla="*/ 800575 h 1601150"/>
              <a:gd name="connsiteX6" fmla="*/ 289287 w 1221431"/>
              <a:gd name="connsiteY6" fmla="*/ 553182 h 1601150"/>
              <a:gd name="connsiteX7" fmla="*/ 321430 w 1221431"/>
              <a:gd name="connsiteY7" fmla="*/ 330011 h 1601150"/>
              <a:gd name="connsiteX8" fmla="*/ 353573 w 1221431"/>
              <a:gd name="connsiteY8" fmla="*/ 152895 h 1601150"/>
              <a:gd name="connsiteX9" fmla="*/ 385716 w 1221431"/>
              <a:gd name="connsiteY9" fmla="*/ 39183 h 1601150"/>
              <a:gd name="connsiteX10" fmla="*/ 417858 w 1221431"/>
              <a:gd name="connsiteY10" fmla="*/ 0 h 1601150"/>
              <a:gd name="connsiteX11" fmla="*/ 450001 w 1221431"/>
              <a:gd name="connsiteY11" fmla="*/ 39183 h 1601150"/>
              <a:gd name="connsiteX12" fmla="*/ 482144 w 1221431"/>
              <a:gd name="connsiteY12" fmla="*/ 152895 h 1601150"/>
              <a:gd name="connsiteX13" fmla="*/ 514287 w 1221431"/>
              <a:gd name="connsiteY13" fmla="*/ 330011 h 1601150"/>
              <a:gd name="connsiteX14" fmla="*/ 546430 w 1221431"/>
              <a:gd name="connsiteY14" fmla="*/ 553182 h 1601150"/>
              <a:gd name="connsiteX15" fmla="*/ 578573 w 1221431"/>
              <a:gd name="connsiteY15" fmla="*/ 800575 h 1601150"/>
              <a:gd name="connsiteX16" fmla="*/ 610716 w 1221431"/>
              <a:gd name="connsiteY16" fmla="*/ 1047967 h 1601150"/>
              <a:gd name="connsiteX17" fmla="*/ 642859 w 1221431"/>
              <a:gd name="connsiteY17" fmla="*/ 1271139 h 1601150"/>
              <a:gd name="connsiteX18" fmla="*/ 675002 w 1221431"/>
              <a:gd name="connsiteY18" fmla="*/ 1448255 h 1601150"/>
              <a:gd name="connsiteX19" fmla="*/ 707145 w 1221431"/>
              <a:gd name="connsiteY19" fmla="*/ 1561967 h 1601150"/>
              <a:gd name="connsiteX20" fmla="*/ 739287 w 1221431"/>
              <a:gd name="connsiteY20" fmla="*/ 1601150 h 1601150"/>
              <a:gd name="connsiteX21" fmla="*/ 771431 w 1221431"/>
              <a:gd name="connsiteY21" fmla="*/ 1561967 h 1601150"/>
              <a:gd name="connsiteX22" fmla="*/ 803573 w 1221431"/>
              <a:gd name="connsiteY22" fmla="*/ 1448255 h 1601150"/>
              <a:gd name="connsiteX23" fmla="*/ 835716 w 1221431"/>
              <a:gd name="connsiteY23" fmla="*/ 1271139 h 1601150"/>
              <a:gd name="connsiteX24" fmla="*/ 867859 w 1221431"/>
              <a:gd name="connsiteY24" fmla="*/ 1047967 h 1601150"/>
              <a:gd name="connsiteX25" fmla="*/ 900002 w 1221431"/>
              <a:gd name="connsiteY25" fmla="*/ 800575 h 1601150"/>
              <a:gd name="connsiteX26" fmla="*/ 932145 w 1221431"/>
              <a:gd name="connsiteY26" fmla="*/ 553182 h 1601150"/>
              <a:gd name="connsiteX27" fmla="*/ 964288 w 1221431"/>
              <a:gd name="connsiteY27" fmla="*/ 330011 h 1601150"/>
              <a:gd name="connsiteX28" fmla="*/ 996431 w 1221431"/>
              <a:gd name="connsiteY28" fmla="*/ 152895 h 1601150"/>
              <a:gd name="connsiteX29" fmla="*/ 1028574 w 1221431"/>
              <a:gd name="connsiteY29" fmla="*/ 39183 h 1601150"/>
              <a:gd name="connsiteX30" fmla="*/ 1060717 w 1221431"/>
              <a:gd name="connsiteY30" fmla="*/ 0 h 1601150"/>
              <a:gd name="connsiteX31" fmla="*/ 1092860 w 1221431"/>
              <a:gd name="connsiteY31" fmla="*/ 39183 h 1601150"/>
              <a:gd name="connsiteX32" fmla="*/ 1125003 w 1221431"/>
              <a:gd name="connsiteY32" fmla="*/ 152895 h 1601150"/>
              <a:gd name="connsiteX33" fmla="*/ 1157146 w 1221431"/>
              <a:gd name="connsiteY33" fmla="*/ 330011 h 1601150"/>
              <a:gd name="connsiteX34" fmla="*/ 1189289 w 1221431"/>
              <a:gd name="connsiteY34" fmla="*/ 553182 h 1601150"/>
              <a:gd name="connsiteX35" fmla="*/ 1221431 w 1221431"/>
              <a:gd name="connsiteY35" fmla="*/ 800575 h 1601150"/>
              <a:gd name="connsiteX0" fmla="*/ 0 w 1157145"/>
              <a:gd name="connsiteY0" fmla="*/ 1561967 h 1601150"/>
              <a:gd name="connsiteX1" fmla="*/ 64286 w 1157145"/>
              <a:gd name="connsiteY1" fmla="*/ 1561967 h 1601150"/>
              <a:gd name="connsiteX2" fmla="*/ 128572 w 1157145"/>
              <a:gd name="connsiteY2" fmla="*/ 1271139 h 1601150"/>
              <a:gd name="connsiteX3" fmla="*/ 160715 w 1157145"/>
              <a:gd name="connsiteY3" fmla="*/ 1047967 h 1601150"/>
              <a:gd name="connsiteX4" fmla="*/ 192858 w 1157145"/>
              <a:gd name="connsiteY4" fmla="*/ 800575 h 1601150"/>
              <a:gd name="connsiteX5" fmla="*/ 225001 w 1157145"/>
              <a:gd name="connsiteY5" fmla="*/ 553182 h 1601150"/>
              <a:gd name="connsiteX6" fmla="*/ 257144 w 1157145"/>
              <a:gd name="connsiteY6" fmla="*/ 330011 h 1601150"/>
              <a:gd name="connsiteX7" fmla="*/ 289287 w 1157145"/>
              <a:gd name="connsiteY7" fmla="*/ 152895 h 1601150"/>
              <a:gd name="connsiteX8" fmla="*/ 321430 w 1157145"/>
              <a:gd name="connsiteY8" fmla="*/ 39183 h 1601150"/>
              <a:gd name="connsiteX9" fmla="*/ 353572 w 1157145"/>
              <a:gd name="connsiteY9" fmla="*/ 0 h 1601150"/>
              <a:gd name="connsiteX10" fmla="*/ 385715 w 1157145"/>
              <a:gd name="connsiteY10" fmla="*/ 39183 h 1601150"/>
              <a:gd name="connsiteX11" fmla="*/ 417858 w 1157145"/>
              <a:gd name="connsiteY11" fmla="*/ 152895 h 1601150"/>
              <a:gd name="connsiteX12" fmla="*/ 450001 w 1157145"/>
              <a:gd name="connsiteY12" fmla="*/ 330011 h 1601150"/>
              <a:gd name="connsiteX13" fmla="*/ 482144 w 1157145"/>
              <a:gd name="connsiteY13" fmla="*/ 553182 h 1601150"/>
              <a:gd name="connsiteX14" fmla="*/ 514287 w 1157145"/>
              <a:gd name="connsiteY14" fmla="*/ 800575 h 1601150"/>
              <a:gd name="connsiteX15" fmla="*/ 546430 w 1157145"/>
              <a:gd name="connsiteY15" fmla="*/ 1047967 h 1601150"/>
              <a:gd name="connsiteX16" fmla="*/ 578573 w 1157145"/>
              <a:gd name="connsiteY16" fmla="*/ 1271139 h 1601150"/>
              <a:gd name="connsiteX17" fmla="*/ 610716 w 1157145"/>
              <a:gd name="connsiteY17" fmla="*/ 1448255 h 1601150"/>
              <a:gd name="connsiteX18" fmla="*/ 642859 w 1157145"/>
              <a:gd name="connsiteY18" fmla="*/ 1561967 h 1601150"/>
              <a:gd name="connsiteX19" fmla="*/ 675001 w 1157145"/>
              <a:gd name="connsiteY19" fmla="*/ 1601150 h 1601150"/>
              <a:gd name="connsiteX20" fmla="*/ 707145 w 1157145"/>
              <a:gd name="connsiteY20" fmla="*/ 1561967 h 1601150"/>
              <a:gd name="connsiteX21" fmla="*/ 739287 w 1157145"/>
              <a:gd name="connsiteY21" fmla="*/ 1448255 h 1601150"/>
              <a:gd name="connsiteX22" fmla="*/ 771430 w 1157145"/>
              <a:gd name="connsiteY22" fmla="*/ 1271139 h 1601150"/>
              <a:gd name="connsiteX23" fmla="*/ 803573 w 1157145"/>
              <a:gd name="connsiteY23" fmla="*/ 1047967 h 1601150"/>
              <a:gd name="connsiteX24" fmla="*/ 835716 w 1157145"/>
              <a:gd name="connsiteY24" fmla="*/ 800575 h 1601150"/>
              <a:gd name="connsiteX25" fmla="*/ 867859 w 1157145"/>
              <a:gd name="connsiteY25" fmla="*/ 553182 h 1601150"/>
              <a:gd name="connsiteX26" fmla="*/ 900002 w 1157145"/>
              <a:gd name="connsiteY26" fmla="*/ 330011 h 1601150"/>
              <a:gd name="connsiteX27" fmla="*/ 932145 w 1157145"/>
              <a:gd name="connsiteY27" fmla="*/ 152895 h 1601150"/>
              <a:gd name="connsiteX28" fmla="*/ 964288 w 1157145"/>
              <a:gd name="connsiteY28" fmla="*/ 39183 h 1601150"/>
              <a:gd name="connsiteX29" fmla="*/ 996431 w 1157145"/>
              <a:gd name="connsiteY29" fmla="*/ 0 h 1601150"/>
              <a:gd name="connsiteX30" fmla="*/ 1028574 w 1157145"/>
              <a:gd name="connsiteY30" fmla="*/ 39183 h 1601150"/>
              <a:gd name="connsiteX31" fmla="*/ 1060717 w 1157145"/>
              <a:gd name="connsiteY31" fmla="*/ 152895 h 1601150"/>
              <a:gd name="connsiteX32" fmla="*/ 1092860 w 1157145"/>
              <a:gd name="connsiteY32" fmla="*/ 330011 h 1601150"/>
              <a:gd name="connsiteX33" fmla="*/ 1125003 w 1157145"/>
              <a:gd name="connsiteY33" fmla="*/ 553182 h 1601150"/>
              <a:gd name="connsiteX34" fmla="*/ 1157145 w 1157145"/>
              <a:gd name="connsiteY34" fmla="*/ 800575 h 1601150"/>
              <a:gd name="connsiteX0" fmla="*/ 0 w 1092859"/>
              <a:gd name="connsiteY0" fmla="*/ 1561967 h 1601150"/>
              <a:gd name="connsiteX1" fmla="*/ 64286 w 1092859"/>
              <a:gd name="connsiteY1" fmla="*/ 1271139 h 1601150"/>
              <a:gd name="connsiteX2" fmla="*/ 96429 w 1092859"/>
              <a:gd name="connsiteY2" fmla="*/ 1047967 h 1601150"/>
              <a:gd name="connsiteX3" fmla="*/ 128572 w 1092859"/>
              <a:gd name="connsiteY3" fmla="*/ 800575 h 1601150"/>
              <a:gd name="connsiteX4" fmla="*/ 160715 w 1092859"/>
              <a:gd name="connsiteY4" fmla="*/ 553182 h 1601150"/>
              <a:gd name="connsiteX5" fmla="*/ 192858 w 1092859"/>
              <a:gd name="connsiteY5" fmla="*/ 330011 h 1601150"/>
              <a:gd name="connsiteX6" fmla="*/ 225001 w 1092859"/>
              <a:gd name="connsiteY6" fmla="*/ 152895 h 1601150"/>
              <a:gd name="connsiteX7" fmla="*/ 257144 w 1092859"/>
              <a:gd name="connsiteY7" fmla="*/ 39183 h 1601150"/>
              <a:gd name="connsiteX8" fmla="*/ 289286 w 1092859"/>
              <a:gd name="connsiteY8" fmla="*/ 0 h 1601150"/>
              <a:gd name="connsiteX9" fmla="*/ 321429 w 1092859"/>
              <a:gd name="connsiteY9" fmla="*/ 39183 h 1601150"/>
              <a:gd name="connsiteX10" fmla="*/ 353572 w 1092859"/>
              <a:gd name="connsiteY10" fmla="*/ 152895 h 1601150"/>
              <a:gd name="connsiteX11" fmla="*/ 385715 w 1092859"/>
              <a:gd name="connsiteY11" fmla="*/ 330011 h 1601150"/>
              <a:gd name="connsiteX12" fmla="*/ 417858 w 1092859"/>
              <a:gd name="connsiteY12" fmla="*/ 553182 h 1601150"/>
              <a:gd name="connsiteX13" fmla="*/ 450001 w 1092859"/>
              <a:gd name="connsiteY13" fmla="*/ 800575 h 1601150"/>
              <a:gd name="connsiteX14" fmla="*/ 482144 w 1092859"/>
              <a:gd name="connsiteY14" fmla="*/ 1047967 h 1601150"/>
              <a:gd name="connsiteX15" fmla="*/ 514287 w 1092859"/>
              <a:gd name="connsiteY15" fmla="*/ 1271139 h 1601150"/>
              <a:gd name="connsiteX16" fmla="*/ 546430 w 1092859"/>
              <a:gd name="connsiteY16" fmla="*/ 1448255 h 1601150"/>
              <a:gd name="connsiteX17" fmla="*/ 578573 w 1092859"/>
              <a:gd name="connsiteY17" fmla="*/ 1561967 h 1601150"/>
              <a:gd name="connsiteX18" fmla="*/ 610715 w 1092859"/>
              <a:gd name="connsiteY18" fmla="*/ 1601150 h 1601150"/>
              <a:gd name="connsiteX19" fmla="*/ 642859 w 1092859"/>
              <a:gd name="connsiteY19" fmla="*/ 1561967 h 1601150"/>
              <a:gd name="connsiteX20" fmla="*/ 675001 w 1092859"/>
              <a:gd name="connsiteY20" fmla="*/ 1448255 h 1601150"/>
              <a:gd name="connsiteX21" fmla="*/ 707144 w 1092859"/>
              <a:gd name="connsiteY21" fmla="*/ 1271139 h 1601150"/>
              <a:gd name="connsiteX22" fmla="*/ 739287 w 1092859"/>
              <a:gd name="connsiteY22" fmla="*/ 1047967 h 1601150"/>
              <a:gd name="connsiteX23" fmla="*/ 771430 w 1092859"/>
              <a:gd name="connsiteY23" fmla="*/ 800575 h 1601150"/>
              <a:gd name="connsiteX24" fmla="*/ 803573 w 1092859"/>
              <a:gd name="connsiteY24" fmla="*/ 553182 h 1601150"/>
              <a:gd name="connsiteX25" fmla="*/ 835716 w 1092859"/>
              <a:gd name="connsiteY25" fmla="*/ 330011 h 1601150"/>
              <a:gd name="connsiteX26" fmla="*/ 867859 w 1092859"/>
              <a:gd name="connsiteY26" fmla="*/ 152895 h 1601150"/>
              <a:gd name="connsiteX27" fmla="*/ 900002 w 1092859"/>
              <a:gd name="connsiteY27" fmla="*/ 39183 h 1601150"/>
              <a:gd name="connsiteX28" fmla="*/ 932145 w 1092859"/>
              <a:gd name="connsiteY28" fmla="*/ 0 h 1601150"/>
              <a:gd name="connsiteX29" fmla="*/ 964288 w 1092859"/>
              <a:gd name="connsiteY29" fmla="*/ 39183 h 1601150"/>
              <a:gd name="connsiteX30" fmla="*/ 996431 w 1092859"/>
              <a:gd name="connsiteY30" fmla="*/ 152895 h 1601150"/>
              <a:gd name="connsiteX31" fmla="*/ 1028574 w 1092859"/>
              <a:gd name="connsiteY31" fmla="*/ 330011 h 1601150"/>
              <a:gd name="connsiteX32" fmla="*/ 1060717 w 1092859"/>
              <a:gd name="connsiteY32" fmla="*/ 553182 h 1601150"/>
              <a:gd name="connsiteX33" fmla="*/ 1092859 w 1092859"/>
              <a:gd name="connsiteY33" fmla="*/ 800575 h 1601150"/>
              <a:gd name="connsiteX0" fmla="*/ 0 w 1028573"/>
              <a:gd name="connsiteY0" fmla="*/ 1271139 h 1601150"/>
              <a:gd name="connsiteX1" fmla="*/ 32143 w 1028573"/>
              <a:gd name="connsiteY1" fmla="*/ 1047967 h 1601150"/>
              <a:gd name="connsiteX2" fmla="*/ 64286 w 1028573"/>
              <a:gd name="connsiteY2" fmla="*/ 800575 h 1601150"/>
              <a:gd name="connsiteX3" fmla="*/ 96429 w 1028573"/>
              <a:gd name="connsiteY3" fmla="*/ 553182 h 1601150"/>
              <a:gd name="connsiteX4" fmla="*/ 128572 w 1028573"/>
              <a:gd name="connsiteY4" fmla="*/ 330011 h 1601150"/>
              <a:gd name="connsiteX5" fmla="*/ 160715 w 1028573"/>
              <a:gd name="connsiteY5" fmla="*/ 152895 h 1601150"/>
              <a:gd name="connsiteX6" fmla="*/ 192858 w 1028573"/>
              <a:gd name="connsiteY6" fmla="*/ 39183 h 1601150"/>
              <a:gd name="connsiteX7" fmla="*/ 225000 w 1028573"/>
              <a:gd name="connsiteY7" fmla="*/ 0 h 1601150"/>
              <a:gd name="connsiteX8" fmla="*/ 257143 w 1028573"/>
              <a:gd name="connsiteY8" fmla="*/ 39183 h 1601150"/>
              <a:gd name="connsiteX9" fmla="*/ 289286 w 1028573"/>
              <a:gd name="connsiteY9" fmla="*/ 152895 h 1601150"/>
              <a:gd name="connsiteX10" fmla="*/ 321429 w 1028573"/>
              <a:gd name="connsiteY10" fmla="*/ 330011 h 1601150"/>
              <a:gd name="connsiteX11" fmla="*/ 353572 w 1028573"/>
              <a:gd name="connsiteY11" fmla="*/ 553182 h 1601150"/>
              <a:gd name="connsiteX12" fmla="*/ 385715 w 1028573"/>
              <a:gd name="connsiteY12" fmla="*/ 800575 h 1601150"/>
              <a:gd name="connsiteX13" fmla="*/ 417858 w 1028573"/>
              <a:gd name="connsiteY13" fmla="*/ 1047967 h 1601150"/>
              <a:gd name="connsiteX14" fmla="*/ 450001 w 1028573"/>
              <a:gd name="connsiteY14" fmla="*/ 1271139 h 1601150"/>
              <a:gd name="connsiteX15" fmla="*/ 482144 w 1028573"/>
              <a:gd name="connsiteY15" fmla="*/ 1448255 h 1601150"/>
              <a:gd name="connsiteX16" fmla="*/ 514287 w 1028573"/>
              <a:gd name="connsiteY16" fmla="*/ 1561967 h 1601150"/>
              <a:gd name="connsiteX17" fmla="*/ 546429 w 1028573"/>
              <a:gd name="connsiteY17" fmla="*/ 1601150 h 1601150"/>
              <a:gd name="connsiteX18" fmla="*/ 578573 w 1028573"/>
              <a:gd name="connsiteY18" fmla="*/ 1561967 h 1601150"/>
              <a:gd name="connsiteX19" fmla="*/ 610715 w 1028573"/>
              <a:gd name="connsiteY19" fmla="*/ 1448255 h 1601150"/>
              <a:gd name="connsiteX20" fmla="*/ 642858 w 1028573"/>
              <a:gd name="connsiteY20" fmla="*/ 1271139 h 1601150"/>
              <a:gd name="connsiteX21" fmla="*/ 675001 w 1028573"/>
              <a:gd name="connsiteY21" fmla="*/ 1047967 h 1601150"/>
              <a:gd name="connsiteX22" fmla="*/ 707144 w 1028573"/>
              <a:gd name="connsiteY22" fmla="*/ 800575 h 1601150"/>
              <a:gd name="connsiteX23" fmla="*/ 739287 w 1028573"/>
              <a:gd name="connsiteY23" fmla="*/ 553182 h 1601150"/>
              <a:gd name="connsiteX24" fmla="*/ 771430 w 1028573"/>
              <a:gd name="connsiteY24" fmla="*/ 330011 h 1601150"/>
              <a:gd name="connsiteX25" fmla="*/ 803573 w 1028573"/>
              <a:gd name="connsiteY25" fmla="*/ 152895 h 1601150"/>
              <a:gd name="connsiteX26" fmla="*/ 835716 w 1028573"/>
              <a:gd name="connsiteY26" fmla="*/ 39183 h 1601150"/>
              <a:gd name="connsiteX27" fmla="*/ 867859 w 1028573"/>
              <a:gd name="connsiteY27" fmla="*/ 0 h 1601150"/>
              <a:gd name="connsiteX28" fmla="*/ 900002 w 1028573"/>
              <a:gd name="connsiteY28" fmla="*/ 39183 h 1601150"/>
              <a:gd name="connsiteX29" fmla="*/ 932145 w 1028573"/>
              <a:gd name="connsiteY29" fmla="*/ 152895 h 1601150"/>
              <a:gd name="connsiteX30" fmla="*/ 964288 w 1028573"/>
              <a:gd name="connsiteY30" fmla="*/ 330011 h 1601150"/>
              <a:gd name="connsiteX31" fmla="*/ 996431 w 1028573"/>
              <a:gd name="connsiteY31" fmla="*/ 553182 h 1601150"/>
              <a:gd name="connsiteX32" fmla="*/ 1028573 w 1028573"/>
              <a:gd name="connsiteY32" fmla="*/ 800575 h 1601150"/>
              <a:gd name="connsiteX0" fmla="*/ 0 w 996430"/>
              <a:gd name="connsiteY0" fmla="*/ 1047967 h 1601150"/>
              <a:gd name="connsiteX1" fmla="*/ 32143 w 996430"/>
              <a:gd name="connsiteY1" fmla="*/ 800575 h 1601150"/>
              <a:gd name="connsiteX2" fmla="*/ 64286 w 996430"/>
              <a:gd name="connsiteY2" fmla="*/ 553182 h 1601150"/>
              <a:gd name="connsiteX3" fmla="*/ 96429 w 996430"/>
              <a:gd name="connsiteY3" fmla="*/ 330011 h 1601150"/>
              <a:gd name="connsiteX4" fmla="*/ 128572 w 996430"/>
              <a:gd name="connsiteY4" fmla="*/ 152895 h 1601150"/>
              <a:gd name="connsiteX5" fmla="*/ 160715 w 996430"/>
              <a:gd name="connsiteY5" fmla="*/ 39183 h 1601150"/>
              <a:gd name="connsiteX6" fmla="*/ 192857 w 996430"/>
              <a:gd name="connsiteY6" fmla="*/ 0 h 1601150"/>
              <a:gd name="connsiteX7" fmla="*/ 225000 w 996430"/>
              <a:gd name="connsiteY7" fmla="*/ 39183 h 1601150"/>
              <a:gd name="connsiteX8" fmla="*/ 257143 w 996430"/>
              <a:gd name="connsiteY8" fmla="*/ 152895 h 1601150"/>
              <a:gd name="connsiteX9" fmla="*/ 289286 w 996430"/>
              <a:gd name="connsiteY9" fmla="*/ 330011 h 1601150"/>
              <a:gd name="connsiteX10" fmla="*/ 321429 w 996430"/>
              <a:gd name="connsiteY10" fmla="*/ 553182 h 1601150"/>
              <a:gd name="connsiteX11" fmla="*/ 353572 w 996430"/>
              <a:gd name="connsiteY11" fmla="*/ 800575 h 1601150"/>
              <a:gd name="connsiteX12" fmla="*/ 385715 w 996430"/>
              <a:gd name="connsiteY12" fmla="*/ 1047967 h 1601150"/>
              <a:gd name="connsiteX13" fmla="*/ 417858 w 996430"/>
              <a:gd name="connsiteY13" fmla="*/ 1271139 h 1601150"/>
              <a:gd name="connsiteX14" fmla="*/ 450001 w 996430"/>
              <a:gd name="connsiteY14" fmla="*/ 1448255 h 1601150"/>
              <a:gd name="connsiteX15" fmla="*/ 482144 w 996430"/>
              <a:gd name="connsiteY15" fmla="*/ 1561967 h 1601150"/>
              <a:gd name="connsiteX16" fmla="*/ 514286 w 996430"/>
              <a:gd name="connsiteY16" fmla="*/ 1601150 h 1601150"/>
              <a:gd name="connsiteX17" fmla="*/ 546430 w 996430"/>
              <a:gd name="connsiteY17" fmla="*/ 1561967 h 1601150"/>
              <a:gd name="connsiteX18" fmla="*/ 578572 w 996430"/>
              <a:gd name="connsiteY18" fmla="*/ 1448255 h 1601150"/>
              <a:gd name="connsiteX19" fmla="*/ 610715 w 996430"/>
              <a:gd name="connsiteY19" fmla="*/ 1271139 h 1601150"/>
              <a:gd name="connsiteX20" fmla="*/ 642858 w 996430"/>
              <a:gd name="connsiteY20" fmla="*/ 1047967 h 1601150"/>
              <a:gd name="connsiteX21" fmla="*/ 675001 w 996430"/>
              <a:gd name="connsiteY21" fmla="*/ 800575 h 1601150"/>
              <a:gd name="connsiteX22" fmla="*/ 707144 w 996430"/>
              <a:gd name="connsiteY22" fmla="*/ 553182 h 1601150"/>
              <a:gd name="connsiteX23" fmla="*/ 739287 w 996430"/>
              <a:gd name="connsiteY23" fmla="*/ 330011 h 1601150"/>
              <a:gd name="connsiteX24" fmla="*/ 771430 w 996430"/>
              <a:gd name="connsiteY24" fmla="*/ 152895 h 1601150"/>
              <a:gd name="connsiteX25" fmla="*/ 803573 w 996430"/>
              <a:gd name="connsiteY25" fmla="*/ 39183 h 1601150"/>
              <a:gd name="connsiteX26" fmla="*/ 835716 w 996430"/>
              <a:gd name="connsiteY26" fmla="*/ 0 h 1601150"/>
              <a:gd name="connsiteX27" fmla="*/ 867859 w 996430"/>
              <a:gd name="connsiteY27" fmla="*/ 39183 h 1601150"/>
              <a:gd name="connsiteX28" fmla="*/ 900002 w 996430"/>
              <a:gd name="connsiteY28" fmla="*/ 152895 h 1601150"/>
              <a:gd name="connsiteX29" fmla="*/ 932145 w 996430"/>
              <a:gd name="connsiteY29" fmla="*/ 330011 h 1601150"/>
              <a:gd name="connsiteX30" fmla="*/ 964288 w 996430"/>
              <a:gd name="connsiteY30" fmla="*/ 553182 h 1601150"/>
              <a:gd name="connsiteX31" fmla="*/ 996430 w 996430"/>
              <a:gd name="connsiteY31" fmla="*/ 800575 h 1601150"/>
              <a:gd name="connsiteX0" fmla="*/ 0 w 964287"/>
              <a:gd name="connsiteY0" fmla="*/ 800575 h 1601150"/>
              <a:gd name="connsiteX1" fmla="*/ 32143 w 964287"/>
              <a:gd name="connsiteY1" fmla="*/ 553182 h 1601150"/>
              <a:gd name="connsiteX2" fmla="*/ 64286 w 964287"/>
              <a:gd name="connsiteY2" fmla="*/ 330011 h 1601150"/>
              <a:gd name="connsiteX3" fmla="*/ 96429 w 964287"/>
              <a:gd name="connsiteY3" fmla="*/ 152895 h 1601150"/>
              <a:gd name="connsiteX4" fmla="*/ 128572 w 964287"/>
              <a:gd name="connsiteY4" fmla="*/ 39183 h 1601150"/>
              <a:gd name="connsiteX5" fmla="*/ 160714 w 964287"/>
              <a:gd name="connsiteY5" fmla="*/ 0 h 1601150"/>
              <a:gd name="connsiteX6" fmla="*/ 192857 w 964287"/>
              <a:gd name="connsiteY6" fmla="*/ 39183 h 1601150"/>
              <a:gd name="connsiteX7" fmla="*/ 225000 w 964287"/>
              <a:gd name="connsiteY7" fmla="*/ 152895 h 1601150"/>
              <a:gd name="connsiteX8" fmla="*/ 257143 w 964287"/>
              <a:gd name="connsiteY8" fmla="*/ 330011 h 1601150"/>
              <a:gd name="connsiteX9" fmla="*/ 289286 w 964287"/>
              <a:gd name="connsiteY9" fmla="*/ 553182 h 1601150"/>
              <a:gd name="connsiteX10" fmla="*/ 321429 w 964287"/>
              <a:gd name="connsiteY10" fmla="*/ 800575 h 1601150"/>
              <a:gd name="connsiteX11" fmla="*/ 353572 w 964287"/>
              <a:gd name="connsiteY11" fmla="*/ 1047967 h 1601150"/>
              <a:gd name="connsiteX12" fmla="*/ 385715 w 964287"/>
              <a:gd name="connsiteY12" fmla="*/ 1271139 h 1601150"/>
              <a:gd name="connsiteX13" fmla="*/ 417858 w 964287"/>
              <a:gd name="connsiteY13" fmla="*/ 1448255 h 1601150"/>
              <a:gd name="connsiteX14" fmla="*/ 450001 w 964287"/>
              <a:gd name="connsiteY14" fmla="*/ 1561967 h 1601150"/>
              <a:gd name="connsiteX15" fmla="*/ 482143 w 964287"/>
              <a:gd name="connsiteY15" fmla="*/ 1601150 h 1601150"/>
              <a:gd name="connsiteX16" fmla="*/ 514287 w 964287"/>
              <a:gd name="connsiteY16" fmla="*/ 1561967 h 1601150"/>
              <a:gd name="connsiteX17" fmla="*/ 546429 w 964287"/>
              <a:gd name="connsiteY17" fmla="*/ 1448255 h 1601150"/>
              <a:gd name="connsiteX18" fmla="*/ 578572 w 964287"/>
              <a:gd name="connsiteY18" fmla="*/ 1271139 h 1601150"/>
              <a:gd name="connsiteX19" fmla="*/ 610715 w 964287"/>
              <a:gd name="connsiteY19" fmla="*/ 1047967 h 1601150"/>
              <a:gd name="connsiteX20" fmla="*/ 642858 w 964287"/>
              <a:gd name="connsiteY20" fmla="*/ 800575 h 1601150"/>
              <a:gd name="connsiteX21" fmla="*/ 675001 w 964287"/>
              <a:gd name="connsiteY21" fmla="*/ 553182 h 1601150"/>
              <a:gd name="connsiteX22" fmla="*/ 707144 w 964287"/>
              <a:gd name="connsiteY22" fmla="*/ 330011 h 1601150"/>
              <a:gd name="connsiteX23" fmla="*/ 739287 w 964287"/>
              <a:gd name="connsiteY23" fmla="*/ 152895 h 1601150"/>
              <a:gd name="connsiteX24" fmla="*/ 771430 w 964287"/>
              <a:gd name="connsiteY24" fmla="*/ 39183 h 1601150"/>
              <a:gd name="connsiteX25" fmla="*/ 803573 w 964287"/>
              <a:gd name="connsiteY25" fmla="*/ 0 h 1601150"/>
              <a:gd name="connsiteX26" fmla="*/ 835716 w 964287"/>
              <a:gd name="connsiteY26" fmla="*/ 39183 h 1601150"/>
              <a:gd name="connsiteX27" fmla="*/ 867859 w 964287"/>
              <a:gd name="connsiteY27" fmla="*/ 152895 h 1601150"/>
              <a:gd name="connsiteX28" fmla="*/ 900002 w 964287"/>
              <a:gd name="connsiteY28" fmla="*/ 330011 h 1601150"/>
              <a:gd name="connsiteX29" fmla="*/ 932145 w 964287"/>
              <a:gd name="connsiteY29" fmla="*/ 553182 h 1601150"/>
              <a:gd name="connsiteX30" fmla="*/ 964287 w 964287"/>
              <a:gd name="connsiteY30" fmla="*/ 800575 h 1601150"/>
              <a:gd name="connsiteX0" fmla="*/ 0 w 932144"/>
              <a:gd name="connsiteY0" fmla="*/ 553182 h 1601150"/>
              <a:gd name="connsiteX1" fmla="*/ 32143 w 932144"/>
              <a:gd name="connsiteY1" fmla="*/ 330011 h 1601150"/>
              <a:gd name="connsiteX2" fmla="*/ 64286 w 932144"/>
              <a:gd name="connsiteY2" fmla="*/ 152895 h 1601150"/>
              <a:gd name="connsiteX3" fmla="*/ 96429 w 932144"/>
              <a:gd name="connsiteY3" fmla="*/ 39183 h 1601150"/>
              <a:gd name="connsiteX4" fmla="*/ 128571 w 932144"/>
              <a:gd name="connsiteY4" fmla="*/ 0 h 1601150"/>
              <a:gd name="connsiteX5" fmla="*/ 160714 w 932144"/>
              <a:gd name="connsiteY5" fmla="*/ 39183 h 1601150"/>
              <a:gd name="connsiteX6" fmla="*/ 192857 w 932144"/>
              <a:gd name="connsiteY6" fmla="*/ 152895 h 1601150"/>
              <a:gd name="connsiteX7" fmla="*/ 225000 w 932144"/>
              <a:gd name="connsiteY7" fmla="*/ 330011 h 1601150"/>
              <a:gd name="connsiteX8" fmla="*/ 257143 w 932144"/>
              <a:gd name="connsiteY8" fmla="*/ 553182 h 1601150"/>
              <a:gd name="connsiteX9" fmla="*/ 289286 w 932144"/>
              <a:gd name="connsiteY9" fmla="*/ 800575 h 1601150"/>
              <a:gd name="connsiteX10" fmla="*/ 321429 w 932144"/>
              <a:gd name="connsiteY10" fmla="*/ 1047967 h 1601150"/>
              <a:gd name="connsiteX11" fmla="*/ 353572 w 932144"/>
              <a:gd name="connsiteY11" fmla="*/ 1271139 h 1601150"/>
              <a:gd name="connsiteX12" fmla="*/ 385715 w 932144"/>
              <a:gd name="connsiteY12" fmla="*/ 1448255 h 1601150"/>
              <a:gd name="connsiteX13" fmla="*/ 417858 w 932144"/>
              <a:gd name="connsiteY13" fmla="*/ 1561967 h 1601150"/>
              <a:gd name="connsiteX14" fmla="*/ 450000 w 932144"/>
              <a:gd name="connsiteY14" fmla="*/ 1601150 h 1601150"/>
              <a:gd name="connsiteX15" fmla="*/ 482144 w 932144"/>
              <a:gd name="connsiteY15" fmla="*/ 1561967 h 1601150"/>
              <a:gd name="connsiteX16" fmla="*/ 514286 w 932144"/>
              <a:gd name="connsiteY16" fmla="*/ 1448255 h 1601150"/>
              <a:gd name="connsiteX17" fmla="*/ 546429 w 932144"/>
              <a:gd name="connsiteY17" fmla="*/ 1271139 h 1601150"/>
              <a:gd name="connsiteX18" fmla="*/ 578572 w 932144"/>
              <a:gd name="connsiteY18" fmla="*/ 1047967 h 1601150"/>
              <a:gd name="connsiteX19" fmla="*/ 610715 w 932144"/>
              <a:gd name="connsiteY19" fmla="*/ 800575 h 1601150"/>
              <a:gd name="connsiteX20" fmla="*/ 642858 w 932144"/>
              <a:gd name="connsiteY20" fmla="*/ 553182 h 1601150"/>
              <a:gd name="connsiteX21" fmla="*/ 675001 w 932144"/>
              <a:gd name="connsiteY21" fmla="*/ 330011 h 1601150"/>
              <a:gd name="connsiteX22" fmla="*/ 707144 w 932144"/>
              <a:gd name="connsiteY22" fmla="*/ 152895 h 1601150"/>
              <a:gd name="connsiteX23" fmla="*/ 739287 w 932144"/>
              <a:gd name="connsiteY23" fmla="*/ 39183 h 1601150"/>
              <a:gd name="connsiteX24" fmla="*/ 771430 w 932144"/>
              <a:gd name="connsiteY24" fmla="*/ 0 h 1601150"/>
              <a:gd name="connsiteX25" fmla="*/ 803573 w 932144"/>
              <a:gd name="connsiteY25" fmla="*/ 39183 h 1601150"/>
              <a:gd name="connsiteX26" fmla="*/ 835716 w 932144"/>
              <a:gd name="connsiteY26" fmla="*/ 152895 h 1601150"/>
              <a:gd name="connsiteX27" fmla="*/ 867859 w 932144"/>
              <a:gd name="connsiteY27" fmla="*/ 330011 h 1601150"/>
              <a:gd name="connsiteX28" fmla="*/ 900002 w 932144"/>
              <a:gd name="connsiteY28" fmla="*/ 553182 h 1601150"/>
              <a:gd name="connsiteX29" fmla="*/ 932144 w 932144"/>
              <a:gd name="connsiteY29" fmla="*/ 800575 h 1601150"/>
              <a:gd name="connsiteX0" fmla="*/ 0 w 900001"/>
              <a:gd name="connsiteY0" fmla="*/ 330011 h 1601150"/>
              <a:gd name="connsiteX1" fmla="*/ 32143 w 900001"/>
              <a:gd name="connsiteY1" fmla="*/ 152895 h 1601150"/>
              <a:gd name="connsiteX2" fmla="*/ 64286 w 900001"/>
              <a:gd name="connsiteY2" fmla="*/ 39183 h 1601150"/>
              <a:gd name="connsiteX3" fmla="*/ 96428 w 900001"/>
              <a:gd name="connsiteY3" fmla="*/ 0 h 1601150"/>
              <a:gd name="connsiteX4" fmla="*/ 128571 w 900001"/>
              <a:gd name="connsiteY4" fmla="*/ 39183 h 1601150"/>
              <a:gd name="connsiteX5" fmla="*/ 160714 w 900001"/>
              <a:gd name="connsiteY5" fmla="*/ 152895 h 1601150"/>
              <a:gd name="connsiteX6" fmla="*/ 192857 w 900001"/>
              <a:gd name="connsiteY6" fmla="*/ 330011 h 1601150"/>
              <a:gd name="connsiteX7" fmla="*/ 225000 w 900001"/>
              <a:gd name="connsiteY7" fmla="*/ 553182 h 1601150"/>
              <a:gd name="connsiteX8" fmla="*/ 257143 w 900001"/>
              <a:gd name="connsiteY8" fmla="*/ 800575 h 1601150"/>
              <a:gd name="connsiteX9" fmla="*/ 289286 w 900001"/>
              <a:gd name="connsiteY9" fmla="*/ 1047967 h 1601150"/>
              <a:gd name="connsiteX10" fmla="*/ 321429 w 900001"/>
              <a:gd name="connsiteY10" fmla="*/ 1271139 h 1601150"/>
              <a:gd name="connsiteX11" fmla="*/ 353572 w 900001"/>
              <a:gd name="connsiteY11" fmla="*/ 1448255 h 1601150"/>
              <a:gd name="connsiteX12" fmla="*/ 385715 w 900001"/>
              <a:gd name="connsiteY12" fmla="*/ 1561967 h 1601150"/>
              <a:gd name="connsiteX13" fmla="*/ 417857 w 900001"/>
              <a:gd name="connsiteY13" fmla="*/ 1601150 h 1601150"/>
              <a:gd name="connsiteX14" fmla="*/ 450001 w 900001"/>
              <a:gd name="connsiteY14" fmla="*/ 1561967 h 1601150"/>
              <a:gd name="connsiteX15" fmla="*/ 482143 w 900001"/>
              <a:gd name="connsiteY15" fmla="*/ 1448255 h 1601150"/>
              <a:gd name="connsiteX16" fmla="*/ 514286 w 900001"/>
              <a:gd name="connsiteY16" fmla="*/ 1271139 h 1601150"/>
              <a:gd name="connsiteX17" fmla="*/ 546429 w 900001"/>
              <a:gd name="connsiteY17" fmla="*/ 1047967 h 1601150"/>
              <a:gd name="connsiteX18" fmla="*/ 578572 w 900001"/>
              <a:gd name="connsiteY18" fmla="*/ 800575 h 1601150"/>
              <a:gd name="connsiteX19" fmla="*/ 610715 w 900001"/>
              <a:gd name="connsiteY19" fmla="*/ 553182 h 1601150"/>
              <a:gd name="connsiteX20" fmla="*/ 642858 w 900001"/>
              <a:gd name="connsiteY20" fmla="*/ 330011 h 1601150"/>
              <a:gd name="connsiteX21" fmla="*/ 675001 w 900001"/>
              <a:gd name="connsiteY21" fmla="*/ 152895 h 1601150"/>
              <a:gd name="connsiteX22" fmla="*/ 707144 w 900001"/>
              <a:gd name="connsiteY22" fmla="*/ 39183 h 1601150"/>
              <a:gd name="connsiteX23" fmla="*/ 739287 w 900001"/>
              <a:gd name="connsiteY23" fmla="*/ 0 h 1601150"/>
              <a:gd name="connsiteX24" fmla="*/ 771430 w 900001"/>
              <a:gd name="connsiteY24" fmla="*/ 39183 h 1601150"/>
              <a:gd name="connsiteX25" fmla="*/ 803573 w 900001"/>
              <a:gd name="connsiteY25" fmla="*/ 152895 h 1601150"/>
              <a:gd name="connsiteX26" fmla="*/ 835716 w 900001"/>
              <a:gd name="connsiteY26" fmla="*/ 330011 h 1601150"/>
              <a:gd name="connsiteX27" fmla="*/ 867859 w 900001"/>
              <a:gd name="connsiteY27" fmla="*/ 553182 h 1601150"/>
              <a:gd name="connsiteX28" fmla="*/ 900001 w 900001"/>
              <a:gd name="connsiteY28" fmla="*/ 800575 h 1601150"/>
              <a:gd name="connsiteX0" fmla="*/ 0 w 867858"/>
              <a:gd name="connsiteY0" fmla="*/ 152895 h 1601150"/>
              <a:gd name="connsiteX1" fmla="*/ 32143 w 867858"/>
              <a:gd name="connsiteY1" fmla="*/ 39183 h 1601150"/>
              <a:gd name="connsiteX2" fmla="*/ 64285 w 867858"/>
              <a:gd name="connsiteY2" fmla="*/ 0 h 1601150"/>
              <a:gd name="connsiteX3" fmla="*/ 96428 w 867858"/>
              <a:gd name="connsiteY3" fmla="*/ 39183 h 1601150"/>
              <a:gd name="connsiteX4" fmla="*/ 128571 w 867858"/>
              <a:gd name="connsiteY4" fmla="*/ 152895 h 1601150"/>
              <a:gd name="connsiteX5" fmla="*/ 160714 w 867858"/>
              <a:gd name="connsiteY5" fmla="*/ 330011 h 1601150"/>
              <a:gd name="connsiteX6" fmla="*/ 192857 w 867858"/>
              <a:gd name="connsiteY6" fmla="*/ 553182 h 1601150"/>
              <a:gd name="connsiteX7" fmla="*/ 225000 w 867858"/>
              <a:gd name="connsiteY7" fmla="*/ 800575 h 1601150"/>
              <a:gd name="connsiteX8" fmla="*/ 257143 w 867858"/>
              <a:gd name="connsiteY8" fmla="*/ 1047967 h 1601150"/>
              <a:gd name="connsiteX9" fmla="*/ 289286 w 867858"/>
              <a:gd name="connsiteY9" fmla="*/ 1271139 h 1601150"/>
              <a:gd name="connsiteX10" fmla="*/ 321429 w 867858"/>
              <a:gd name="connsiteY10" fmla="*/ 1448255 h 1601150"/>
              <a:gd name="connsiteX11" fmla="*/ 353572 w 867858"/>
              <a:gd name="connsiteY11" fmla="*/ 1561967 h 1601150"/>
              <a:gd name="connsiteX12" fmla="*/ 385714 w 867858"/>
              <a:gd name="connsiteY12" fmla="*/ 1601150 h 1601150"/>
              <a:gd name="connsiteX13" fmla="*/ 417858 w 867858"/>
              <a:gd name="connsiteY13" fmla="*/ 1561967 h 1601150"/>
              <a:gd name="connsiteX14" fmla="*/ 450000 w 867858"/>
              <a:gd name="connsiteY14" fmla="*/ 1448255 h 1601150"/>
              <a:gd name="connsiteX15" fmla="*/ 482143 w 867858"/>
              <a:gd name="connsiteY15" fmla="*/ 1271139 h 1601150"/>
              <a:gd name="connsiteX16" fmla="*/ 514286 w 867858"/>
              <a:gd name="connsiteY16" fmla="*/ 1047967 h 1601150"/>
              <a:gd name="connsiteX17" fmla="*/ 546429 w 867858"/>
              <a:gd name="connsiteY17" fmla="*/ 800575 h 1601150"/>
              <a:gd name="connsiteX18" fmla="*/ 578572 w 867858"/>
              <a:gd name="connsiteY18" fmla="*/ 553182 h 1601150"/>
              <a:gd name="connsiteX19" fmla="*/ 610715 w 867858"/>
              <a:gd name="connsiteY19" fmla="*/ 330011 h 1601150"/>
              <a:gd name="connsiteX20" fmla="*/ 642858 w 867858"/>
              <a:gd name="connsiteY20" fmla="*/ 152895 h 1601150"/>
              <a:gd name="connsiteX21" fmla="*/ 675001 w 867858"/>
              <a:gd name="connsiteY21" fmla="*/ 39183 h 1601150"/>
              <a:gd name="connsiteX22" fmla="*/ 707144 w 867858"/>
              <a:gd name="connsiteY22" fmla="*/ 0 h 1601150"/>
              <a:gd name="connsiteX23" fmla="*/ 739287 w 867858"/>
              <a:gd name="connsiteY23" fmla="*/ 39183 h 1601150"/>
              <a:gd name="connsiteX24" fmla="*/ 771430 w 867858"/>
              <a:gd name="connsiteY24" fmla="*/ 152895 h 1601150"/>
              <a:gd name="connsiteX25" fmla="*/ 803573 w 867858"/>
              <a:gd name="connsiteY25" fmla="*/ 330011 h 1601150"/>
              <a:gd name="connsiteX26" fmla="*/ 835716 w 867858"/>
              <a:gd name="connsiteY26" fmla="*/ 553182 h 1601150"/>
              <a:gd name="connsiteX27" fmla="*/ 867858 w 867858"/>
              <a:gd name="connsiteY27" fmla="*/ 800575 h 1601150"/>
              <a:gd name="connsiteX0" fmla="*/ 0 w 835715"/>
              <a:gd name="connsiteY0" fmla="*/ 39183 h 1601150"/>
              <a:gd name="connsiteX1" fmla="*/ 32142 w 835715"/>
              <a:gd name="connsiteY1" fmla="*/ 0 h 1601150"/>
              <a:gd name="connsiteX2" fmla="*/ 64285 w 835715"/>
              <a:gd name="connsiteY2" fmla="*/ 39183 h 1601150"/>
              <a:gd name="connsiteX3" fmla="*/ 96428 w 835715"/>
              <a:gd name="connsiteY3" fmla="*/ 152895 h 1601150"/>
              <a:gd name="connsiteX4" fmla="*/ 128571 w 835715"/>
              <a:gd name="connsiteY4" fmla="*/ 330011 h 1601150"/>
              <a:gd name="connsiteX5" fmla="*/ 160714 w 835715"/>
              <a:gd name="connsiteY5" fmla="*/ 553182 h 1601150"/>
              <a:gd name="connsiteX6" fmla="*/ 192857 w 835715"/>
              <a:gd name="connsiteY6" fmla="*/ 800575 h 1601150"/>
              <a:gd name="connsiteX7" fmla="*/ 225000 w 835715"/>
              <a:gd name="connsiteY7" fmla="*/ 1047967 h 1601150"/>
              <a:gd name="connsiteX8" fmla="*/ 257143 w 835715"/>
              <a:gd name="connsiteY8" fmla="*/ 1271139 h 1601150"/>
              <a:gd name="connsiteX9" fmla="*/ 289286 w 835715"/>
              <a:gd name="connsiteY9" fmla="*/ 1448255 h 1601150"/>
              <a:gd name="connsiteX10" fmla="*/ 321429 w 835715"/>
              <a:gd name="connsiteY10" fmla="*/ 1561967 h 1601150"/>
              <a:gd name="connsiteX11" fmla="*/ 353571 w 835715"/>
              <a:gd name="connsiteY11" fmla="*/ 1601150 h 1601150"/>
              <a:gd name="connsiteX12" fmla="*/ 385715 w 835715"/>
              <a:gd name="connsiteY12" fmla="*/ 1561967 h 1601150"/>
              <a:gd name="connsiteX13" fmla="*/ 417857 w 835715"/>
              <a:gd name="connsiteY13" fmla="*/ 1448255 h 1601150"/>
              <a:gd name="connsiteX14" fmla="*/ 450000 w 835715"/>
              <a:gd name="connsiteY14" fmla="*/ 1271139 h 1601150"/>
              <a:gd name="connsiteX15" fmla="*/ 482143 w 835715"/>
              <a:gd name="connsiteY15" fmla="*/ 1047967 h 1601150"/>
              <a:gd name="connsiteX16" fmla="*/ 514286 w 835715"/>
              <a:gd name="connsiteY16" fmla="*/ 800575 h 1601150"/>
              <a:gd name="connsiteX17" fmla="*/ 546429 w 835715"/>
              <a:gd name="connsiteY17" fmla="*/ 553182 h 1601150"/>
              <a:gd name="connsiteX18" fmla="*/ 578572 w 835715"/>
              <a:gd name="connsiteY18" fmla="*/ 330011 h 1601150"/>
              <a:gd name="connsiteX19" fmla="*/ 610715 w 835715"/>
              <a:gd name="connsiteY19" fmla="*/ 152895 h 1601150"/>
              <a:gd name="connsiteX20" fmla="*/ 642858 w 835715"/>
              <a:gd name="connsiteY20" fmla="*/ 39183 h 1601150"/>
              <a:gd name="connsiteX21" fmla="*/ 675001 w 835715"/>
              <a:gd name="connsiteY21" fmla="*/ 0 h 1601150"/>
              <a:gd name="connsiteX22" fmla="*/ 707144 w 835715"/>
              <a:gd name="connsiteY22" fmla="*/ 39183 h 1601150"/>
              <a:gd name="connsiteX23" fmla="*/ 739287 w 835715"/>
              <a:gd name="connsiteY23" fmla="*/ 152895 h 1601150"/>
              <a:gd name="connsiteX24" fmla="*/ 771430 w 835715"/>
              <a:gd name="connsiteY24" fmla="*/ 330011 h 1601150"/>
              <a:gd name="connsiteX25" fmla="*/ 803573 w 835715"/>
              <a:gd name="connsiteY25" fmla="*/ 553182 h 1601150"/>
              <a:gd name="connsiteX26" fmla="*/ 835715 w 835715"/>
              <a:gd name="connsiteY26" fmla="*/ 800575 h 1601150"/>
              <a:gd name="connsiteX0" fmla="*/ 0 w 803573"/>
              <a:gd name="connsiteY0" fmla="*/ 0 h 1601150"/>
              <a:gd name="connsiteX1" fmla="*/ 32143 w 803573"/>
              <a:gd name="connsiteY1" fmla="*/ 39183 h 1601150"/>
              <a:gd name="connsiteX2" fmla="*/ 64286 w 803573"/>
              <a:gd name="connsiteY2" fmla="*/ 152895 h 1601150"/>
              <a:gd name="connsiteX3" fmla="*/ 96429 w 803573"/>
              <a:gd name="connsiteY3" fmla="*/ 330011 h 1601150"/>
              <a:gd name="connsiteX4" fmla="*/ 128572 w 803573"/>
              <a:gd name="connsiteY4" fmla="*/ 553182 h 1601150"/>
              <a:gd name="connsiteX5" fmla="*/ 160715 w 803573"/>
              <a:gd name="connsiteY5" fmla="*/ 800575 h 1601150"/>
              <a:gd name="connsiteX6" fmla="*/ 192858 w 803573"/>
              <a:gd name="connsiteY6" fmla="*/ 1047967 h 1601150"/>
              <a:gd name="connsiteX7" fmla="*/ 225001 w 803573"/>
              <a:gd name="connsiteY7" fmla="*/ 1271139 h 1601150"/>
              <a:gd name="connsiteX8" fmla="*/ 257144 w 803573"/>
              <a:gd name="connsiteY8" fmla="*/ 1448255 h 1601150"/>
              <a:gd name="connsiteX9" fmla="*/ 289287 w 803573"/>
              <a:gd name="connsiteY9" fmla="*/ 1561967 h 1601150"/>
              <a:gd name="connsiteX10" fmla="*/ 321429 w 803573"/>
              <a:gd name="connsiteY10" fmla="*/ 1601150 h 1601150"/>
              <a:gd name="connsiteX11" fmla="*/ 353573 w 803573"/>
              <a:gd name="connsiteY11" fmla="*/ 1561967 h 1601150"/>
              <a:gd name="connsiteX12" fmla="*/ 385715 w 803573"/>
              <a:gd name="connsiteY12" fmla="*/ 1448255 h 1601150"/>
              <a:gd name="connsiteX13" fmla="*/ 417858 w 803573"/>
              <a:gd name="connsiteY13" fmla="*/ 1271139 h 1601150"/>
              <a:gd name="connsiteX14" fmla="*/ 450001 w 803573"/>
              <a:gd name="connsiteY14" fmla="*/ 1047967 h 1601150"/>
              <a:gd name="connsiteX15" fmla="*/ 482144 w 803573"/>
              <a:gd name="connsiteY15" fmla="*/ 800575 h 1601150"/>
              <a:gd name="connsiteX16" fmla="*/ 514287 w 803573"/>
              <a:gd name="connsiteY16" fmla="*/ 553182 h 1601150"/>
              <a:gd name="connsiteX17" fmla="*/ 546430 w 803573"/>
              <a:gd name="connsiteY17" fmla="*/ 330011 h 1601150"/>
              <a:gd name="connsiteX18" fmla="*/ 578573 w 803573"/>
              <a:gd name="connsiteY18" fmla="*/ 152895 h 1601150"/>
              <a:gd name="connsiteX19" fmla="*/ 610716 w 803573"/>
              <a:gd name="connsiteY19" fmla="*/ 39183 h 1601150"/>
              <a:gd name="connsiteX20" fmla="*/ 642859 w 803573"/>
              <a:gd name="connsiteY20" fmla="*/ 0 h 1601150"/>
              <a:gd name="connsiteX21" fmla="*/ 675002 w 803573"/>
              <a:gd name="connsiteY21" fmla="*/ 39183 h 1601150"/>
              <a:gd name="connsiteX22" fmla="*/ 707145 w 803573"/>
              <a:gd name="connsiteY22" fmla="*/ 152895 h 1601150"/>
              <a:gd name="connsiteX23" fmla="*/ 739288 w 803573"/>
              <a:gd name="connsiteY23" fmla="*/ 330011 h 1601150"/>
              <a:gd name="connsiteX24" fmla="*/ 771431 w 803573"/>
              <a:gd name="connsiteY24" fmla="*/ 553182 h 1601150"/>
              <a:gd name="connsiteX25" fmla="*/ 803573 w 803573"/>
              <a:gd name="connsiteY25" fmla="*/ 800575 h 1601150"/>
              <a:gd name="connsiteX0" fmla="*/ 0 w 771430"/>
              <a:gd name="connsiteY0" fmla="*/ 39183 h 1601150"/>
              <a:gd name="connsiteX1" fmla="*/ 32143 w 771430"/>
              <a:gd name="connsiteY1" fmla="*/ 152895 h 1601150"/>
              <a:gd name="connsiteX2" fmla="*/ 64286 w 771430"/>
              <a:gd name="connsiteY2" fmla="*/ 330011 h 1601150"/>
              <a:gd name="connsiteX3" fmla="*/ 96429 w 771430"/>
              <a:gd name="connsiteY3" fmla="*/ 553182 h 1601150"/>
              <a:gd name="connsiteX4" fmla="*/ 128572 w 771430"/>
              <a:gd name="connsiteY4" fmla="*/ 800575 h 1601150"/>
              <a:gd name="connsiteX5" fmla="*/ 160715 w 771430"/>
              <a:gd name="connsiteY5" fmla="*/ 1047967 h 1601150"/>
              <a:gd name="connsiteX6" fmla="*/ 192858 w 771430"/>
              <a:gd name="connsiteY6" fmla="*/ 1271139 h 1601150"/>
              <a:gd name="connsiteX7" fmla="*/ 225001 w 771430"/>
              <a:gd name="connsiteY7" fmla="*/ 1448255 h 1601150"/>
              <a:gd name="connsiteX8" fmla="*/ 257144 w 771430"/>
              <a:gd name="connsiteY8" fmla="*/ 1561967 h 1601150"/>
              <a:gd name="connsiteX9" fmla="*/ 289286 w 771430"/>
              <a:gd name="connsiteY9" fmla="*/ 1601150 h 1601150"/>
              <a:gd name="connsiteX10" fmla="*/ 321430 w 771430"/>
              <a:gd name="connsiteY10" fmla="*/ 1561967 h 1601150"/>
              <a:gd name="connsiteX11" fmla="*/ 353572 w 771430"/>
              <a:gd name="connsiteY11" fmla="*/ 1448255 h 1601150"/>
              <a:gd name="connsiteX12" fmla="*/ 385715 w 771430"/>
              <a:gd name="connsiteY12" fmla="*/ 1271139 h 1601150"/>
              <a:gd name="connsiteX13" fmla="*/ 417858 w 771430"/>
              <a:gd name="connsiteY13" fmla="*/ 1047967 h 1601150"/>
              <a:gd name="connsiteX14" fmla="*/ 450001 w 771430"/>
              <a:gd name="connsiteY14" fmla="*/ 800575 h 1601150"/>
              <a:gd name="connsiteX15" fmla="*/ 482144 w 771430"/>
              <a:gd name="connsiteY15" fmla="*/ 553182 h 1601150"/>
              <a:gd name="connsiteX16" fmla="*/ 514287 w 771430"/>
              <a:gd name="connsiteY16" fmla="*/ 330011 h 1601150"/>
              <a:gd name="connsiteX17" fmla="*/ 546430 w 771430"/>
              <a:gd name="connsiteY17" fmla="*/ 152895 h 1601150"/>
              <a:gd name="connsiteX18" fmla="*/ 578573 w 771430"/>
              <a:gd name="connsiteY18" fmla="*/ 39183 h 1601150"/>
              <a:gd name="connsiteX19" fmla="*/ 610716 w 771430"/>
              <a:gd name="connsiteY19" fmla="*/ 0 h 1601150"/>
              <a:gd name="connsiteX20" fmla="*/ 642859 w 771430"/>
              <a:gd name="connsiteY20" fmla="*/ 39183 h 1601150"/>
              <a:gd name="connsiteX21" fmla="*/ 675002 w 771430"/>
              <a:gd name="connsiteY21" fmla="*/ 152895 h 1601150"/>
              <a:gd name="connsiteX22" fmla="*/ 707145 w 771430"/>
              <a:gd name="connsiteY22" fmla="*/ 330011 h 1601150"/>
              <a:gd name="connsiteX23" fmla="*/ 739288 w 771430"/>
              <a:gd name="connsiteY23" fmla="*/ 553182 h 1601150"/>
              <a:gd name="connsiteX24" fmla="*/ 771430 w 771430"/>
              <a:gd name="connsiteY24" fmla="*/ 800575 h 1601150"/>
              <a:gd name="connsiteX0" fmla="*/ 0 w 739287"/>
              <a:gd name="connsiteY0" fmla="*/ 152895 h 1601150"/>
              <a:gd name="connsiteX1" fmla="*/ 32143 w 739287"/>
              <a:gd name="connsiteY1" fmla="*/ 330011 h 1601150"/>
              <a:gd name="connsiteX2" fmla="*/ 64286 w 739287"/>
              <a:gd name="connsiteY2" fmla="*/ 553182 h 1601150"/>
              <a:gd name="connsiteX3" fmla="*/ 96429 w 739287"/>
              <a:gd name="connsiteY3" fmla="*/ 800575 h 1601150"/>
              <a:gd name="connsiteX4" fmla="*/ 128572 w 739287"/>
              <a:gd name="connsiteY4" fmla="*/ 1047967 h 1601150"/>
              <a:gd name="connsiteX5" fmla="*/ 160715 w 739287"/>
              <a:gd name="connsiteY5" fmla="*/ 1271139 h 1601150"/>
              <a:gd name="connsiteX6" fmla="*/ 192858 w 739287"/>
              <a:gd name="connsiteY6" fmla="*/ 1448255 h 1601150"/>
              <a:gd name="connsiteX7" fmla="*/ 225001 w 739287"/>
              <a:gd name="connsiteY7" fmla="*/ 1561967 h 1601150"/>
              <a:gd name="connsiteX8" fmla="*/ 257143 w 739287"/>
              <a:gd name="connsiteY8" fmla="*/ 1601150 h 1601150"/>
              <a:gd name="connsiteX9" fmla="*/ 289287 w 739287"/>
              <a:gd name="connsiteY9" fmla="*/ 1561967 h 1601150"/>
              <a:gd name="connsiteX10" fmla="*/ 321429 w 739287"/>
              <a:gd name="connsiteY10" fmla="*/ 1448255 h 1601150"/>
              <a:gd name="connsiteX11" fmla="*/ 353572 w 739287"/>
              <a:gd name="connsiteY11" fmla="*/ 1271139 h 1601150"/>
              <a:gd name="connsiteX12" fmla="*/ 385715 w 739287"/>
              <a:gd name="connsiteY12" fmla="*/ 1047967 h 1601150"/>
              <a:gd name="connsiteX13" fmla="*/ 417858 w 739287"/>
              <a:gd name="connsiteY13" fmla="*/ 800575 h 1601150"/>
              <a:gd name="connsiteX14" fmla="*/ 450001 w 739287"/>
              <a:gd name="connsiteY14" fmla="*/ 553182 h 1601150"/>
              <a:gd name="connsiteX15" fmla="*/ 482144 w 739287"/>
              <a:gd name="connsiteY15" fmla="*/ 330011 h 1601150"/>
              <a:gd name="connsiteX16" fmla="*/ 514287 w 739287"/>
              <a:gd name="connsiteY16" fmla="*/ 152895 h 1601150"/>
              <a:gd name="connsiteX17" fmla="*/ 546430 w 739287"/>
              <a:gd name="connsiteY17" fmla="*/ 39183 h 1601150"/>
              <a:gd name="connsiteX18" fmla="*/ 578573 w 739287"/>
              <a:gd name="connsiteY18" fmla="*/ 0 h 1601150"/>
              <a:gd name="connsiteX19" fmla="*/ 610716 w 739287"/>
              <a:gd name="connsiteY19" fmla="*/ 39183 h 1601150"/>
              <a:gd name="connsiteX20" fmla="*/ 642859 w 739287"/>
              <a:gd name="connsiteY20" fmla="*/ 152895 h 1601150"/>
              <a:gd name="connsiteX21" fmla="*/ 675002 w 739287"/>
              <a:gd name="connsiteY21" fmla="*/ 330011 h 1601150"/>
              <a:gd name="connsiteX22" fmla="*/ 707145 w 739287"/>
              <a:gd name="connsiteY22" fmla="*/ 553182 h 1601150"/>
              <a:gd name="connsiteX23" fmla="*/ 739287 w 739287"/>
              <a:gd name="connsiteY23" fmla="*/ 800575 h 1601150"/>
              <a:gd name="connsiteX0" fmla="*/ 0 w 707144"/>
              <a:gd name="connsiteY0" fmla="*/ 330011 h 1601150"/>
              <a:gd name="connsiteX1" fmla="*/ 32143 w 707144"/>
              <a:gd name="connsiteY1" fmla="*/ 553182 h 1601150"/>
              <a:gd name="connsiteX2" fmla="*/ 64286 w 707144"/>
              <a:gd name="connsiteY2" fmla="*/ 800575 h 1601150"/>
              <a:gd name="connsiteX3" fmla="*/ 96429 w 707144"/>
              <a:gd name="connsiteY3" fmla="*/ 1047967 h 1601150"/>
              <a:gd name="connsiteX4" fmla="*/ 128572 w 707144"/>
              <a:gd name="connsiteY4" fmla="*/ 1271139 h 1601150"/>
              <a:gd name="connsiteX5" fmla="*/ 160715 w 707144"/>
              <a:gd name="connsiteY5" fmla="*/ 1448255 h 1601150"/>
              <a:gd name="connsiteX6" fmla="*/ 192858 w 707144"/>
              <a:gd name="connsiteY6" fmla="*/ 1561967 h 1601150"/>
              <a:gd name="connsiteX7" fmla="*/ 225000 w 707144"/>
              <a:gd name="connsiteY7" fmla="*/ 1601150 h 1601150"/>
              <a:gd name="connsiteX8" fmla="*/ 257144 w 707144"/>
              <a:gd name="connsiteY8" fmla="*/ 1561967 h 1601150"/>
              <a:gd name="connsiteX9" fmla="*/ 289286 w 707144"/>
              <a:gd name="connsiteY9" fmla="*/ 1448255 h 1601150"/>
              <a:gd name="connsiteX10" fmla="*/ 321429 w 707144"/>
              <a:gd name="connsiteY10" fmla="*/ 1271139 h 1601150"/>
              <a:gd name="connsiteX11" fmla="*/ 353572 w 707144"/>
              <a:gd name="connsiteY11" fmla="*/ 1047967 h 1601150"/>
              <a:gd name="connsiteX12" fmla="*/ 385715 w 707144"/>
              <a:gd name="connsiteY12" fmla="*/ 800575 h 1601150"/>
              <a:gd name="connsiteX13" fmla="*/ 417858 w 707144"/>
              <a:gd name="connsiteY13" fmla="*/ 553182 h 1601150"/>
              <a:gd name="connsiteX14" fmla="*/ 450001 w 707144"/>
              <a:gd name="connsiteY14" fmla="*/ 330011 h 1601150"/>
              <a:gd name="connsiteX15" fmla="*/ 482144 w 707144"/>
              <a:gd name="connsiteY15" fmla="*/ 152895 h 1601150"/>
              <a:gd name="connsiteX16" fmla="*/ 514287 w 707144"/>
              <a:gd name="connsiteY16" fmla="*/ 39183 h 1601150"/>
              <a:gd name="connsiteX17" fmla="*/ 546430 w 707144"/>
              <a:gd name="connsiteY17" fmla="*/ 0 h 1601150"/>
              <a:gd name="connsiteX18" fmla="*/ 578573 w 707144"/>
              <a:gd name="connsiteY18" fmla="*/ 39183 h 1601150"/>
              <a:gd name="connsiteX19" fmla="*/ 610716 w 707144"/>
              <a:gd name="connsiteY19" fmla="*/ 152895 h 1601150"/>
              <a:gd name="connsiteX20" fmla="*/ 642859 w 707144"/>
              <a:gd name="connsiteY20" fmla="*/ 330011 h 1601150"/>
              <a:gd name="connsiteX21" fmla="*/ 675002 w 707144"/>
              <a:gd name="connsiteY21" fmla="*/ 553182 h 1601150"/>
              <a:gd name="connsiteX22" fmla="*/ 707144 w 707144"/>
              <a:gd name="connsiteY22" fmla="*/ 800575 h 1601150"/>
              <a:gd name="connsiteX0" fmla="*/ 0 w 675001"/>
              <a:gd name="connsiteY0" fmla="*/ 553182 h 1601150"/>
              <a:gd name="connsiteX1" fmla="*/ 32143 w 675001"/>
              <a:gd name="connsiteY1" fmla="*/ 800575 h 1601150"/>
              <a:gd name="connsiteX2" fmla="*/ 64286 w 675001"/>
              <a:gd name="connsiteY2" fmla="*/ 1047967 h 1601150"/>
              <a:gd name="connsiteX3" fmla="*/ 96429 w 675001"/>
              <a:gd name="connsiteY3" fmla="*/ 1271139 h 1601150"/>
              <a:gd name="connsiteX4" fmla="*/ 128572 w 675001"/>
              <a:gd name="connsiteY4" fmla="*/ 1448255 h 1601150"/>
              <a:gd name="connsiteX5" fmla="*/ 160715 w 675001"/>
              <a:gd name="connsiteY5" fmla="*/ 1561967 h 1601150"/>
              <a:gd name="connsiteX6" fmla="*/ 192857 w 675001"/>
              <a:gd name="connsiteY6" fmla="*/ 1601150 h 1601150"/>
              <a:gd name="connsiteX7" fmla="*/ 225001 w 675001"/>
              <a:gd name="connsiteY7" fmla="*/ 1561967 h 1601150"/>
              <a:gd name="connsiteX8" fmla="*/ 257143 w 675001"/>
              <a:gd name="connsiteY8" fmla="*/ 1448255 h 1601150"/>
              <a:gd name="connsiteX9" fmla="*/ 289286 w 675001"/>
              <a:gd name="connsiteY9" fmla="*/ 1271139 h 1601150"/>
              <a:gd name="connsiteX10" fmla="*/ 321429 w 675001"/>
              <a:gd name="connsiteY10" fmla="*/ 1047967 h 1601150"/>
              <a:gd name="connsiteX11" fmla="*/ 353572 w 675001"/>
              <a:gd name="connsiteY11" fmla="*/ 800575 h 1601150"/>
              <a:gd name="connsiteX12" fmla="*/ 385715 w 675001"/>
              <a:gd name="connsiteY12" fmla="*/ 553182 h 1601150"/>
              <a:gd name="connsiteX13" fmla="*/ 417858 w 675001"/>
              <a:gd name="connsiteY13" fmla="*/ 330011 h 1601150"/>
              <a:gd name="connsiteX14" fmla="*/ 450001 w 675001"/>
              <a:gd name="connsiteY14" fmla="*/ 152895 h 1601150"/>
              <a:gd name="connsiteX15" fmla="*/ 482144 w 675001"/>
              <a:gd name="connsiteY15" fmla="*/ 39183 h 1601150"/>
              <a:gd name="connsiteX16" fmla="*/ 514287 w 675001"/>
              <a:gd name="connsiteY16" fmla="*/ 0 h 1601150"/>
              <a:gd name="connsiteX17" fmla="*/ 546430 w 675001"/>
              <a:gd name="connsiteY17" fmla="*/ 39183 h 1601150"/>
              <a:gd name="connsiteX18" fmla="*/ 578573 w 675001"/>
              <a:gd name="connsiteY18" fmla="*/ 152895 h 1601150"/>
              <a:gd name="connsiteX19" fmla="*/ 610716 w 675001"/>
              <a:gd name="connsiteY19" fmla="*/ 330011 h 1601150"/>
              <a:gd name="connsiteX20" fmla="*/ 642859 w 675001"/>
              <a:gd name="connsiteY20" fmla="*/ 553182 h 1601150"/>
              <a:gd name="connsiteX21" fmla="*/ 675001 w 675001"/>
              <a:gd name="connsiteY21" fmla="*/ 800575 h 1601150"/>
              <a:gd name="connsiteX0" fmla="*/ 0 w 642858"/>
              <a:gd name="connsiteY0" fmla="*/ 800575 h 1601150"/>
              <a:gd name="connsiteX1" fmla="*/ 32143 w 642858"/>
              <a:gd name="connsiteY1" fmla="*/ 1047967 h 1601150"/>
              <a:gd name="connsiteX2" fmla="*/ 64286 w 642858"/>
              <a:gd name="connsiteY2" fmla="*/ 1271139 h 1601150"/>
              <a:gd name="connsiteX3" fmla="*/ 96429 w 642858"/>
              <a:gd name="connsiteY3" fmla="*/ 1448255 h 1601150"/>
              <a:gd name="connsiteX4" fmla="*/ 128572 w 642858"/>
              <a:gd name="connsiteY4" fmla="*/ 1561967 h 1601150"/>
              <a:gd name="connsiteX5" fmla="*/ 160714 w 642858"/>
              <a:gd name="connsiteY5" fmla="*/ 1601150 h 1601150"/>
              <a:gd name="connsiteX6" fmla="*/ 192858 w 642858"/>
              <a:gd name="connsiteY6" fmla="*/ 1561967 h 1601150"/>
              <a:gd name="connsiteX7" fmla="*/ 225000 w 642858"/>
              <a:gd name="connsiteY7" fmla="*/ 1448255 h 1601150"/>
              <a:gd name="connsiteX8" fmla="*/ 257143 w 642858"/>
              <a:gd name="connsiteY8" fmla="*/ 1271139 h 1601150"/>
              <a:gd name="connsiteX9" fmla="*/ 289286 w 642858"/>
              <a:gd name="connsiteY9" fmla="*/ 1047967 h 1601150"/>
              <a:gd name="connsiteX10" fmla="*/ 321429 w 642858"/>
              <a:gd name="connsiteY10" fmla="*/ 800575 h 1601150"/>
              <a:gd name="connsiteX11" fmla="*/ 353572 w 642858"/>
              <a:gd name="connsiteY11" fmla="*/ 553182 h 1601150"/>
              <a:gd name="connsiteX12" fmla="*/ 385715 w 642858"/>
              <a:gd name="connsiteY12" fmla="*/ 330011 h 1601150"/>
              <a:gd name="connsiteX13" fmla="*/ 417858 w 642858"/>
              <a:gd name="connsiteY13" fmla="*/ 152895 h 1601150"/>
              <a:gd name="connsiteX14" fmla="*/ 450001 w 642858"/>
              <a:gd name="connsiteY14" fmla="*/ 39183 h 1601150"/>
              <a:gd name="connsiteX15" fmla="*/ 482144 w 642858"/>
              <a:gd name="connsiteY15" fmla="*/ 0 h 1601150"/>
              <a:gd name="connsiteX16" fmla="*/ 514287 w 642858"/>
              <a:gd name="connsiteY16" fmla="*/ 39183 h 1601150"/>
              <a:gd name="connsiteX17" fmla="*/ 546430 w 642858"/>
              <a:gd name="connsiteY17" fmla="*/ 152895 h 1601150"/>
              <a:gd name="connsiteX18" fmla="*/ 578573 w 642858"/>
              <a:gd name="connsiteY18" fmla="*/ 330011 h 1601150"/>
              <a:gd name="connsiteX19" fmla="*/ 610716 w 642858"/>
              <a:gd name="connsiteY19" fmla="*/ 553182 h 1601150"/>
              <a:gd name="connsiteX20" fmla="*/ 642858 w 642858"/>
              <a:gd name="connsiteY20" fmla="*/ 800575 h 160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858" h="1601150">
                <a:moveTo>
                  <a:pt x="0" y="800575"/>
                </a:moveTo>
                <a:cubicBezTo>
                  <a:pt x="10716" y="883037"/>
                  <a:pt x="21427" y="969541"/>
                  <a:pt x="32143" y="1047967"/>
                </a:cubicBezTo>
                <a:cubicBezTo>
                  <a:pt x="42859" y="1126394"/>
                  <a:pt x="53569" y="1204424"/>
                  <a:pt x="64286" y="1271139"/>
                </a:cubicBezTo>
                <a:cubicBezTo>
                  <a:pt x="75002" y="1337854"/>
                  <a:pt x="85713" y="1399783"/>
                  <a:pt x="96429" y="1448255"/>
                </a:cubicBezTo>
                <a:cubicBezTo>
                  <a:pt x="107145" y="1496721"/>
                  <a:pt x="117855" y="1536486"/>
                  <a:pt x="128572" y="1561967"/>
                </a:cubicBezTo>
                <a:cubicBezTo>
                  <a:pt x="138394" y="1585324"/>
                  <a:pt x="150892" y="1601150"/>
                  <a:pt x="160714" y="1601150"/>
                </a:cubicBezTo>
                <a:cubicBezTo>
                  <a:pt x="170537" y="1601150"/>
                  <a:pt x="183035" y="1585324"/>
                  <a:pt x="192858" y="1561967"/>
                </a:cubicBezTo>
                <a:cubicBezTo>
                  <a:pt x="203574" y="1536486"/>
                  <a:pt x="214284" y="1496721"/>
                  <a:pt x="225000" y="1448255"/>
                </a:cubicBezTo>
                <a:cubicBezTo>
                  <a:pt x="235717" y="1399783"/>
                  <a:pt x="246427" y="1337854"/>
                  <a:pt x="257143" y="1271139"/>
                </a:cubicBezTo>
                <a:cubicBezTo>
                  <a:pt x="267860" y="1204424"/>
                  <a:pt x="278570" y="1126394"/>
                  <a:pt x="289286" y="1047967"/>
                </a:cubicBezTo>
                <a:cubicBezTo>
                  <a:pt x="300003" y="969541"/>
                  <a:pt x="310713" y="883037"/>
                  <a:pt x="321429" y="800575"/>
                </a:cubicBezTo>
                <a:cubicBezTo>
                  <a:pt x="332146" y="718113"/>
                  <a:pt x="342856" y="631609"/>
                  <a:pt x="353572" y="553182"/>
                </a:cubicBezTo>
                <a:cubicBezTo>
                  <a:pt x="364288" y="474756"/>
                  <a:pt x="374999" y="396725"/>
                  <a:pt x="385715" y="330011"/>
                </a:cubicBezTo>
                <a:cubicBezTo>
                  <a:pt x="396431" y="263296"/>
                  <a:pt x="407142" y="201367"/>
                  <a:pt x="417858" y="152895"/>
                </a:cubicBezTo>
                <a:cubicBezTo>
                  <a:pt x="428574" y="104423"/>
                  <a:pt x="439284" y="64664"/>
                  <a:pt x="450001" y="39183"/>
                </a:cubicBezTo>
                <a:cubicBezTo>
                  <a:pt x="459824" y="15826"/>
                  <a:pt x="472321" y="0"/>
                  <a:pt x="482144" y="0"/>
                </a:cubicBezTo>
                <a:cubicBezTo>
                  <a:pt x="491960" y="0"/>
                  <a:pt x="504464" y="15826"/>
                  <a:pt x="514287" y="39183"/>
                </a:cubicBezTo>
                <a:cubicBezTo>
                  <a:pt x="524997" y="64664"/>
                  <a:pt x="535713" y="104423"/>
                  <a:pt x="546430" y="152895"/>
                </a:cubicBezTo>
                <a:cubicBezTo>
                  <a:pt x="557146" y="201367"/>
                  <a:pt x="567856" y="263296"/>
                  <a:pt x="578573" y="330011"/>
                </a:cubicBezTo>
                <a:cubicBezTo>
                  <a:pt x="589289" y="396725"/>
                  <a:pt x="599999" y="474756"/>
                  <a:pt x="610716" y="553182"/>
                </a:cubicBezTo>
                <a:cubicBezTo>
                  <a:pt x="621432" y="631609"/>
                  <a:pt x="632142" y="718113"/>
                  <a:pt x="642858" y="800575"/>
                </a:cubicBez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ja-JP" altLang="en-US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8880FC6A-B738-C012-1E71-E059D530FA34}"/>
              </a:ext>
            </a:extLst>
          </p:cNvPr>
          <p:cNvGrpSpPr/>
          <p:nvPr/>
        </p:nvGrpSpPr>
        <p:grpSpPr>
          <a:xfrm>
            <a:off x="1378003" y="1372075"/>
            <a:ext cx="6583069" cy="400110"/>
            <a:chOff x="1370297" y="3830566"/>
            <a:chExt cx="6583069" cy="400110"/>
          </a:xfrm>
          <a:effectLst/>
        </p:grpSpPr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333BC970-6368-D731-891D-D98FED88550A}"/>
                </a:ext>
              </a:extLst>
            </p:cNvPr>
            <p:cNvCxnSpPr>
              <a:cxnSpLocks/>
            </p:cNvCxnSpPr>
            <p:nvPr/>
          </p:nvCxnSpPr>
          <p:spPr>
            <a:xfrm>
              <a:off x="1370297" y="4030621"/>
              <a:ext cx="6583069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4D692292-3D6E-3ECC-8DF8-0ADBE7CC42A9}"/>
                </a:ext>
              </a:extLst>
            </p:cNvPr>
            <p:cNvSpPr txBox="1"/>
            <p:nvPr/>
          </p:nvSpPr>
          <p:spPr>
            <a:xfrm>
              <a:off x="4222447" y="3830566"/>
              <a:ext cx="87876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/>
                <a:t>1 </a:t>
              </a:r>
              <a:r>
                <a:rPr kumimoji="1" lang="ja-JP" altLang="en-US" sz="2000" dirty="0"/>
                <a:t>周期</a:t>
              </a: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33603F6-96E5-CA18-5CD8-5C8EEFBBAD0E}"/>
              </a:ext>
            </a:extLst>
          </p:cNvPr>
          <p:cNvGrpSpPr/>
          <p:nvPr/>
        </p:nvGrpSpPr>
        <p:grpSpPr>
          <a:xfrm>
            <a:off x="1039845" y="3828336"/>
            <a:ext cx="7826310" cy="400110"/>
            <a:chOff x="1085988" y="3830566"/>
            <a:chExt cx="7826310" cy="400110"/>
          </a:xfrm>
        </p:grpSpPr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2F2027B6-1A56-92AF-B519-492B4059839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085988" y="4030621"/>
              <a:ext cx="7128683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133B20A-1524-FE20-4917-B834D95C4493}"/>
                </a:ext>
              </a:extLst>
            </p:cNvPr>
            <p:cNvSpPr txBox="1"/>
            <p:nvPr/>
          </p:nvSpPr>
          <p:spPr>
            <a:xfrm>
              <a:off x="8214671" y="3830566"/>
              <a:ext cx="69762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/>
                <a:t>時間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1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46E-6 -3.7037E-6 L -1.53846E-6 -0.061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3846E-6 -3.7037E-6 L -1.53846E-6 -0.087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5128E-6 -3.7037E-6 L -2.05128E-6 -0.0618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7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6 -4.07407E-6 L -2.5641E-6 0.06065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3.33333E-6 0.08981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6 -3.7037E-6 L -2.5641E-6 0.06459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6" presetID="17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/>
      <p:bldP spid="11" grpId="0" animBg="1"/>
      <p:bldP spid="17" grpId="0" animBg="1"/>
      <p:bldP spid="17" grpId="1" animBg="1"/>
      <p:bldP spid="22" grpId="0" animBg="1"/>
      <p:bldP spid="22" grpId="1" animBg="1"/>
      <p:bldP spid="37" grpId="0" animBg="1"/>
      <p:bldP spid="42" grpId="0" animBg="1"/>
      <p:bldP spid="42" grpId="1" animBg="1"/>
      <p:bldP spid="47" grpId="0" animBg="1"/>
      <p:bldP spid="47" grpId="1" animBg="1"/>
      <p:bldP spid="57" grpId="0" animBg="1"/>
      <p:bldP spid="66" grpId="0" animBg="1"/>
      <p:bldP spid="66" grpId="1" animBg="1"/>
      <p:bldP spid="67" grpId="0" animBg="1"/>
      <p:bldP spid="67" grpId="1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161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D6FE35B8-83C6-130C-E480-7D17EE94CF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2"/>
              </a:rPr>
              <a:t>https://www.irasutoya.com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0B75906-D834-6E7B-2D7A-43E11FCC8D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011B77-DED5-ACF7-FF88-ADDA2BE1E9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ja-JP" altLang="en-US" dirty="0"/>
              <a:t>コンセントの穴は＋と－である．</a:t>
            </a:r>
            <a:endParaRPr kumimoji="1" lang="en-US" altLang="ja-JP" dirty="0"/>
          </a:p>
          <a:p>
            <a:r>
              <a:rPr lang="ja-JP" altLang="en-US" dirty="0"/>
              <a:t>電気は</a:t>
            </a:r>
            <a:r>
              <a:rPr lang="ja-JP" altLang="en-US" dirty="0">
                <a:solidFill>
                  <a:schemeClr val="accent6"/>
                </a:solidFill>
              </a:rPr>
              <a:t>＋から－に</a:t>
            </a:r>
            <a:r>
              <a:rPr lang="ja-JP" altLang="en-US" dirty="0"/>
              <a:t>流れる．</a:t>
            </a:r>
            <a:endParaRPr lang="en-US" altLang="ja-JP" dirty="0"/>
          </a:p>
          <a:p>
            <a:r>
              <a:rPr kumimoji="1" lang="ja-JP" altLang="en-US" dirty="0"/>
              <a:t>＋側に</a:t>
            </a:r>
            <a:r>
              <a:rPr kumimoji="1" lang="ja-JP" altLang="en-US" dirty="0">
                <a:solidFill>
                  <a:schemeClr val="accent6"/>
                </a:solidFill>
              </a:rPr>
              <a:t>ちり</a:t>
            </a:r>
            <a:r>
              <a:rPr kumimoji="1" lang="ja-JP" altLang="en-US" dirty="0"/>
              <a:t>や</a:t>
            </a:r>
            <a:r>
              <a:rPr kumimoji="1" lang="ja-JP" altLang="en-US" dirty="0">
                <a:solidFill>
                  <a:schemeClr val="accent6"/>
                </a:solidFill>
              </a:rPr>
              <a:t>ほこり</a:t>
            </a:r>
            <a:r>
              <a:rPr kumimoji="1" lang="ja-JP" altLang="en-US" dirty="0"/>
              <a:t>が入ると</a:t>
            </a:r>
            <a:r>
              <a:rPr kumimoji="1" lang="ja-JP" altLang="en-US" dirty="0">
                <a:solidFill>
                  <a:schemeClr val="accent6"/>
                </a:solidFill>
              </a:rPr>
              <a:t>危険</a:t>
            </a:r>
            <a:r>
              <a:rPr kumimoji="1" lang="ja-JP" altLang="en-US" dirty="0"/>
              <a:t>！</a:t>
            </a:r>
            <a:endParaRPr kumimoji="1" lang="en-US" altLang="ja-JP" dirty="0"/>
          </a:p>
          <a:p>
            <a:r>
              <a:rPr lang="ja-JP" altLang="en-US" dirty="0"/>
              <a:t>＋側だけ若干，短くなっている．</a:t>
            </a:r>
            <a:endParaRPr lang="en-US" altLang="ja-JP" dirty="0"/>
          </a:p>
          <a:p>
            <a:r>
              <a:rPr kumimoji="1" lang="ja-JP" altLang="en-US" dirty="0"/>
              <a:t>回路図とは逆．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D6C9AC5-3D3E-C944-4F51-55113CA2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コンセントにも＋と－がある</a:t>
            </a:r>
          </a:p>
        </p:txBody>
      </p:sp>
      <p:pic>
        <p:nvPicPr>
          <p:cNvPr id="1026" name="Picture 2" descr="コンセントのイラスト">
            <a:extLst>
              <a:ext uri="{FF2B5EF4-FFF2-40B4-BE49-F238E27FC236}">
                <a16:creationId xmlns:a16="http://schemas.microsoft.com/office/drawing/2014/main" id="{FE5091B7-4331-2228-DB7B-1C539631D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51" y="1545053"/>
            <a:ext cx="17335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コンセントからの出火のイラスト">
            <a:extLst>
              <a:ext uri="{FF2B5EF4-FFF2-40B4-BE49-F238E27FC236}">
                <a16:creationId xmlns:a16="http://schemas.microsoft.com/office/drawing/2014/main" id="{F261B23B-8683-ECF9-2B64-4872E40C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648" y="3166601"/>
            <a:ext cx="2758383" cy="320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833DCD3-C93F-D9B1-B740-E22C6C16E839}"/>
              </a:ext>
            </a:extLst>
          </p:cNvPr>
          <p:cNvGrpSpPr/>
          <p:nvPr/>
        </p:nvGrpSpPr>
        <p:grpSpPr>
          <a:xfrm>
            <a:off x="1183408" y="1963573"/>
            <a:ext cx="855453" cy="461665"/>
            <a:chOff x="1138583" y="1963573"/>
            <a:chExt cx="855453" cy="461665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C03F641-7583-39F1-BA87-3C5C9046025B}"/>
                </a:ext>
              </a:extLst>
            </p:cNvPr>
            <p:cNvSpPr txBox="1"/>
            <p:nvPr/>
          </p:nvSpPr>
          <p:spPr>
            <a:xfrm>
              <a:off x="1138583" y="196357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chemeClr val="accent6"/>
                  </a:solidFill>
                </a:rPr>
                <a:t>＋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58547E9-049F-76B8-1F78-6DE93E7BA29B}"/>
                </a:ext>
              </a:extLst>
            </p:cNvPr>
            <p:cNvSpPr txBox="1"/>
            <p:nvPr/>
          </p:nvSpPr>
          <p:spPr>
            <a:xfrm>
              <a:off x="1501593" y="196357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rgbClr val="00B0F0"/>
                  </a:solidFill>
                </a:rPr>
                <a:t>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55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4BD2F31-583B-5A91-9B54-AD232E8C41A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235B45-52BA-DA12-B239-318AFFF1C5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ja-JP" altLang="en-US" dirty="0"/>
              <a:t>交流電源の周期を利用して，</a:t>
            </a:r>
            <a:endParaRPr lang="en-US" altLang="ja-JP" dirty="0"/>
          </a:p>
          <a:p>
            <a:pPr>
              <a:buClr>
                <a:schemeClr val="tx1"/>
              </a:buClr>
            </a:pPr>
            <a:r>
              <a:rPr lang="ja-JP" altLang="en-US" dirty="0">
                <a:solidFill>
                  <a:schemeClr val="accent6"/>
                </a:solidFill>
              </a:rPr>
              <a:t>一定間隔に印をつける</a:t>
            </a:r>
            <a:r>
              <a:rPr lang="ja-JP" altLang="en-US" dirty="0"/>
              <a:t>機械．</a:t>
            </a:r>
            <a:endParaRPr lang="en-US" altLang="ja-JP" dirty="0"/>
          </a:p>
          <a:p>
            <a:pPr>
              <a:buClr>
                <a:schemeClr val="tx1"/>
              </a:buClr>
            </a:pPr>
            <a:r>
              <a:rPr kumimoji="1" lang="en-US" altLang="ja-JP" dirty="0">
                <a:solidFill>
                  <a:schemeClr val="accent6"/>
                </a:solidFill>
              </a:rPr>
              <a:t>1</a:t>
            </a:r>
            <a:r>
              <a:rPr kumimoji="1" lang="ja-JP" altLang="en-US" dirty="0">
                <a:solidFill>
                  <a:schemeClr val="accent6"/>
                </a:solidFill>
              </a:rPr>
              <a:t>秒間に </a:t>
            </a:r>
            <a:r>
              <a:rPr kumimoji="1" lang="en-US" altLang="ja-JP" dirty="0">
                <a:solidFill>
                  <a:schemeClr val="accent6"/>
                </a:solidFill>
              </a:rPr>
              <a:t>x </a:t>
            </a:r>
            <a:r>
              <a:rPr kumimoji="1" lang="ja-JP" altLang="en-US" dirty="0">
                <a:solidFill>
                  <a:schemeClr val="accent6"/>
                </a:solidFill>
              </a:rPr>
              <a:t>周期</a:t>
            </a:r>
            <a:r>
              <a:rPr kumimoji="1" lang="ja-JP" altLang="en-US" dirty="0"/>
              <a:t>のとき，</a:t>
            </a:r>
            <a:r>
              <a:rPr kumimoji="1" lang="en-US" altLang="ja-JP" dirty="0">
                <a:solidFill>
                  <a:schemeClr val="accent6"/>
                </a:solidFill>
              </a:rPr>
              <a:t>x [Hz]</a:t>
            </a:r>
            <a:r>
              <a:rPr kumimoji="1" lang="ja-JP" altLang="en-US" dirty="0"/>
              <a:t>という．</a:t>
            </a:r>
            <a:endParaRPr kumimoji="1" lang="en-US" altLang="ja-JP" dirty="0"/>
          </a:p>
          <a:p>
            <a:pPr>
              <a:buClr>
                <a:schemeClr val="tx1"/>
              </a:buClr>
            </a:pPr>
            <a:r>
              <a:rPr lang="ja-JP" altLang="en-US" dirty="0"/>
              <a:t>東日本では </a:t>
            </a:r>
            <a:r>
              <a:rPr lang="en-US" altLang="ja-JP" dirty="0">
                <a:solidFill>
                  <a:schemeClr val="accent6"/>
                </a:solidFill>
              </a:rPr>
              <a:t>50 Hz</a:t>
            </a:r>
            <a:r>
              <a:rPr lang="ja-JP" altLang="en-US" dirty="0"/>
              <a:t>．</a:t>
            </a:r>
            <a:endParaRPr lang="en-US" altLang="ja-JP" dirty="0"/>
          </a:p>
          <a:p>
            <a:pPr>
              <a:buClr>
                <a:schemeClr val="tx1"/>
              </a:buClr>
            </a:pPr>
            <a:r>
              <a:rPr kumimoji="1" lang="ja-JP" altLang="en-US" dirty="0"/>
              <a:t>西日本では </a:t>
            </a:r>
            <a:r>
              <a:rPr kumimoji="1" lang="en-US" altLang="ja-JP" dirty="0">
                <a:solidFill>
                  <a:schemeClr val="accent6"/>
                </a:solidFill>
              </a:rPr>
              <a:t>60 Hz</a:t>
            </a:r>
            <a:r>
              <a:rPr kumimoji="1" lang="ja-JP" altLang="en-US" dirty="0"/>
              <a:t>．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EF96D07-1A8A-E483-E3DB-A0B5F760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記録タイマ</a:t>
            </a:r>
            <a:r>
              <a:rPr kumimoji="1" lang="en-US" altLang="ja-JP" dirty="0"/>
              <a:t>―</a:t>
            </a:r>
            <a:r>
              <a:rPr kumimoji="1" lang="ja-JP" altLang="en-US" dirty="0"/>
              <a:t>とは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04BEE01-8F8E-5EA0-9E05-BD6F3F4F2F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https://sozai.manabihiroba.net/rika/185</a:t>
            </a:r>
            <a:endParaRPr kumimoji="1"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C090AB-3080-1C61-9AE5-36B6BC00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9" y="2275314"/>
            <a:ext cx="4667624" cy="350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9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1" name="グループ化 3080">
            <a:extLst>
              <a:ext uri="{FF2B5EF4-FFF2-40B4-BE49-F238E27FC236}">
                <a16:creationId xmlns:a16="http://schemas.microsoft.com/office/drawing/2014/main" id="{BE68F8E7-C810-48E3-80C6-F31296A374D6}"/>
              </a:ext>
            </a:extLst>
          </p:cNvPr>
          <p:cNvGrpSpPr/>
          <p:nvPr/>
        </p:nvGrpSpPr>
        <p:grpSpPr>
          <a:xfrm>
            <a:off x="279862" y="2537460"/>
            <a:ext cx="9303409" cy="609600"/>
            <a:chOff x="279862" y="2537460"/>
            <a:chExt cx="9303409" cy="60960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AD6EC3A9-2560-159A-3D1C-E96D0214277C}"/>
                </a:ext>
              </a:extLst>
            </p:cNvPr>
            <p:cNvSpPr/>
            <p:nvPr/>
          </p:nvSpPr>
          <p:spPr>
            <a:xfrm>
              <a:off x="358588" y="2537460"/>
              <a:ext cx="9224683" cy="6096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15B2FB8-749C-68A6-A411-0800FBF7C7A1}"/>
                </a:ext>
              </a:extLst>
            </p:cNvPr>
            <p:cNvSpPr txBox="1"/>
            <p:nvPr/>
          </p:nvSpPr>
          <p:spPr>
            <a:xfrm>
              <a:off x="365596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A4D1BFA-F11C-6410-4EEB-450E17D99831}"/>
                </a:ext>
              </a:extLst>
            </p:cNvPr>
            <p:cNvSpPr txBox="1"/>
            <p:nvPr/>
          </p:nvSpPr>
          <p:spPr>
            <a:xfrm>
              <a:off x="451330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00C1D57-D011-75CD-B7C4-A11BD17C00E1}"/>
                </a:ext>
              </a:extLst>
            </p:cNvPr>
            <p:cNvSpPr txBox="1"/>
            <p:nvPr/>
          </p:nvSpPr>
          <p:spPr>
            <a:xfrm>
              <a:off x="279862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643261B6-C746-524A-404C-451AF1C811CB}"/>
                </a:ext>
              </a:extLst>
            </p:cNvPr>
            <p:cNvSpPr txBox="1"/>
            <p:nvPr/>
          </p:nvSpPr>
          <p:spPr>
            <a:xfrm>
              <a:off x="580917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1456E56-5570-5628-51DA-9E165B59FA92}"/>
                </a:ext>
              </a:extLst>
            </p:cNvPr>
            <p:cNvSpPr txBox="1"/>
            <p:nvPr/>
          </p:nvSpPr>
          <p:spPr>
            <a:xfrm>
              <a:off x="826809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9FACE28-9A93-45BC-EEA9-86F310C01C65}"/>
                </a:ext>
              </a:extLst>
            </p:cNvPr>
            <p:cNvSpPr txBox="1"/>
            <p:nvPr/>
          </p:nvSpPr>
          <p:spPr>
            <a:xfrm>
              <a:off x="1072701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B7A55C0F-F442-CA83-6E64-568B7CC231F9}"/>
                </a:ext>
              </a:extLst>
            </p:cNvPr>
            <p:cNvSpPr txBox="1"/>
            <p:nvPr/>
          </p:nvSpPr>
          <p:spPr>
            <a:xfrm>
              <a:off x="1729952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48EF1622-2666-1F5E-4795-43B3CEF8A62E}"/>
                </a:ext>
              </a:extLst>
            </p:cNvPr>
            <p:cNvSpPr txBox="1"/>
            <p:nvPr/>
          </p:nvSpPr>
          <p:spPr>
            <a:xfrm>
              <a:off x="2171883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FB9A372C-98A0-47F9-AD84-CFBA6D848517}"/>
                </a:ext>
              </a:extLst>
            </p:cNvPr>
            <p:cNvSpPr txBox="1"/>
            <p:nvPr/>
          </p:nvSpPr>
          <p:spPr>
            <a:xfrm>
              <a:off x="2613814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E6DAD1D9-CEDA-51DA-F0A5-1F6D00D04342}"/>
                </a:ext>
              </a:extLst>
            </p:cNvPr>
            <p:cNvSpPr txBox="1"/>
            <p:nvPr/>
          </p:nvSpPr>
          <p:spPr>
            <a:xfrm>
              <a:off x="3055745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3A37450B-A61D-C4F0-06C6-58C2E735E1A7}"/>
                </a:ext>
              </a:extLst>
            </p:cNvPr>
            <p:cNvSpPr txBox="1"/>
            <p:nvPr/>
          </p:nvSpPr>
          <p:spPr>
            <a:xfrm>
              <a:off x="3939607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37AD0303-FC1D-FD53-07AE-5DF4D8390BBA}"/>
                </a:ext>
              </a:extLst>
            </p:cNvPr>
            <p:cNvSpPr txBox="1"/>
            <p:nvPr/>
          </p:nvSpPr>
          <p:spPr>
            <a:xfrm>
              <a:off x="4381538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8861A6E1-D636-90FC-36C6-C198F82C106F}"/>
                </a:ext>
              </a:extLst>
            </p:cNvPr>
            <p:cNvSpPr txBox="1"/>
            <p:nvPr/>
          </p:nvSpPr>
          <p:spPr>
            <a:xfrm>
              <a:off x="4823469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A3239BB8-D629-2488-3DE6-46B81A257B9C}"/>
                </a:ext>
              </a:extLst>
            </p:cNvPr>
            <p:cNvSpPr txBox="1"/>
            <p:nvPr/>
          </p:nvSpPr>
          <p:spPr>
            <a:xfrm>
              <a:off x="5265400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AC799F68-6E1E-92BC-8D14-434E65D04AAD}"/>
                </a:ext>
              </a:extLst>
            </p:cNvPr>
            <p:cNvSpPr txBox="1"/>
            <p:nvPr/>
          </p:nvSpPr>
          <p:spPr>
            <a:xfrm>
              <a:off x="6149262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6F063672-51C9-B149-3FB4-9D3873AEF02F}"/>
                </a:ext>
              </a:extLst>
            </p:cNvPr>
            <p:cNvSpPr txBox="1"/>
            <p:nvPr/>
          </p:nvSpPr>
          <p:spPr>
            <a:xfrm>
              <a:off x="6591193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9E2D0387-600F-EB4B-5706-AC5ECF2EE696}"/>
                </a:ext>
              </a:extLst>
            </p:cNvPr>
            <p:cNvSpPr txBox="1"/>
            <p:nvPr/>
          </p:nvSpPr>
          <p:spPr>
            <a:xfrm>
              <a:off x="7033124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A74DFB6-C9BE-7C17-0D9C-14443F88D41B}"/>
                </a:ext>
              </a:extLst>
            </p:cNvPr>
            <p:cNvSpPr txBox="1"/>
            <p:nvPr/>
          </p:nvSpPr>
          <p:spPr>
            <a:xfrm>
              <a:off x="7475055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F3235D5B-6B5F-EADA-1A2B-0746383186D7}"/>
                </a:ext>
              </a:extLst>
            </p:cNvPr>
            <p:cNvSpPr txBox="1"/>
            <p:nvPr/>
          </p:nvSpPr>
          <p:spPr>
            <a:xfrm>
              <a:off x="8358917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F696990-D9CF-AA6D-3342-74A741699EA6}"/>
                </a:ext>
              </a:extLst>
            </p:cNvPr>
            <p:cNvSpPr txBox="1"/>
            <p:nvPr/>
          </p:nvSpPr>
          <p:spPr>
            <a:xfrm>
              <a:off x="8800848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AA26247-AF6F-7DE1-8337-A5BA7E570BD0}"/>
                </a:ext>
              </a:extLst>
            </p:cNvPr>
            <p:cNvSpPr txBox="1"/>
            <p:nvPr/>
          </p:nvSpPr>
          <p:spPr>
            <a:xfrm>
              <a:off x="9242779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58ED432-AD4B-FB91-0C58-EF4FD2E1217B}"/>
                </a:ext>
              </a:extLst>
            </p:cNvPr>
            <p:cNvSpPr txBox="1"/>
            <p:nvPr/>
          </p:nvSpPr>
          <p:spPr>
            <a:xfrm>
              <a:off x="1379044" y="2765052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CDD0E49C-3074-8B51-A5E1-DED228EAFBE4}"/>
                </a:ext>
              </a:extLst>
            </p:cNvPr>
            <p:cNvSpPr txBox="1"/>
            <p:nvPr/>
          </p:nvSpPr>
          <p:spPr>
            <a:xfrm>
              <a:off x="3497676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9E4FDA7-37C2-D010-0FDF-9E1021A300EA}"/>
                </a:ext>
              </a:extLst>
            </p:cNvPr>
            <p:cNvSpPr txBox="1"/>
            <p:nvPr/>
          </p:nvSpPr>
          <p:spPr>
            <a:xfrm>
              <a:off x="5707331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266F7FB2-8ABA-2D78-02A6-76DC52E8946B}"/>
                </a:ext>
              </a:extLst>
            </p:cNvPr>
            <p:cNvSpPr txBox="1"/>
            <p:nvPr/>
          </p:nvSpPr>
          <p:spPr>
            <a:xfrm>
              <a:off x="7916986" y="2761581"/>
              <a:ext cx="306343" cy="2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31" dirty="0">
                  <a:ln w="28575">
                    <a:noFill/>
                  </a:ln>
                  <a:solidFill>
                    <a:schemeClr val="accent6"/>
                  </a:solidFill>
                </a:rPr>
                <a:t>●</a:t>
              </a:r>
              <a:endParaRPr kumimoji="1" lang="ja-JP" altLang="en-US" sz="1463" dirty="0">
                <a:ln w="28575">
                  <a:noFill/>
                </a:ln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B98AF74-D6D2-9426-A687-17A62664A66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2476C56-134E-0234-3EC0-670DD90F84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385887"/>
            <a:ext cx="9906000" cy="2472106"/>
          </a:xfrm>
        </p:spPr>
        <p:txBody>
          <a:bodyPr/>
          <a:lstStyle/>
          <a:p>
            <a:r>
              <a:rPr lang="en-US" altLang="ja-JP" dirty="0"/>
              <a:t>x </a:t>
            </a:r>
            <a:r>
              <a:rPr lang="ja-JP" altLang="en-US" dirty="0"/>
              <a:t>打点ごとに切れば，</a:t>
            </a:r>
            <a:r>
              <a:rPr lang="ja-JP" altLang="en-US" dirty="0">
                <a:solidFill>
                  <a:schemeClr val="accent6"/>
                </a:solidFill>
              </a:rPr>
              <a:t>各時間ごとに進んだ距離の情報をテープの長さで表現</a:t>
            </a:r>
            <a:r>
              <a:rPr lang="ja-JP" altLang="en-US" dirty="0"/>
              <a:t>できる．</a:t>
            </a:r>
            <a:endParaRPr lang="en-US" altLang="ja-JP" dirty="0"/>
          </a:p>
          <a:p>
            <a:r>
              <a:rPr lang="ja-JP" altLang="en-US" dirty="0"/>
              <a:t>東日本の場合，</a:t>
            </a:r>
            <a:r>
              <a:rPr lang="en-US" altLang="ja-JP" dirty="0"/>
              <a:t>5</a:t>
            </a:r>
            <a:r>
              <a:rPr lang="ja-JP" altLang="en-US" dirty="0"/>
              <a:t>打点ごとに切れば </a:t>
            </a:r>
            <a:r>
              <a:rPr lang="en-US" altLang="ja-JP" dirty="0">
                <a:solidFill>
                  <a:schemeClr val="accent6"/>
                </a:solidFill>
              </a:rPr>
              <a:t>0.1 </a:t>
            </a:r>
            <a:r>
              <a:rPr lang="ja-JP" altLang="en-US" dirty="0">
                <a:solidFill>
                  <a:schemeClr val="accent6"/>
                </a:solidFill>
              </a:rPr>
              <a:t>秒の長さ</a:t>
            </a:r>
            <a:r>
              <a:rPr lang="ja-JP" altLang="en-US" dirty="0"/>
              <a:t>になる．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0B4621E-8CD2-829D-6168-35F25CF0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記録テープの取り扱い</a:t>
            </a:r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717BA96C-CCB2-3338-CE6A-C954E7F62C87}"/>
              </a:ext>
            </a:extLst>
          </p:cNvPr>
          <p:cNvSpPr/>
          <p:nvPr/>
        </p:nvSpPr>
        <p:spPr>
          <a:xfrm>
            <a:off x="224320" y="2399105"/>
            <a:ext cx="912172" cy="88630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吹き出し: 円形 45">
            <a:extLst>
              <a:ext uri="{FF2B5EF4-FFF2-40B4-BE49-F238E27FC236}">
                <a16:creationId xmlns:a16="http://schemas.microsoft.com/office/drawing/2014/main" id="{377FAF7A-DD89-9117-38A5-69C453D7B672}"/>
              </a:ext>
            </a:extLst>
          </p:cNvPr>
          <p:cNvSpPr/>
          <p:nvPr/>
        </p:nvSpPr>
        <p:spPr>
          <a:xfrm>
            <a:off x="887261" y="1451068"/>
            <a:ext cx="2032896" cy="759611"/>
          </a:xfrm>
          <a:prstGeom prst="wedgeEllipseCallout">
            <a:avLst>
              <a:gd name="adj1" fmla="val -45103"/>
              <a:gd name="adj2" fmla="val 6337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始めの部分は使わない．</a:t>
            </a:r>
          </a:p>
        </p:txBody>
      </p:sp>
      <p:grpSp>
        <p:nvGrpSpPr>
          <p:cNvPr id="3082" name="グループ化 3081">
            <a:extLst>
              <a:ext uri="{FF2B5EF4-FFF2-40B4-BE49-F238E27FC236}">
                <a16:creationId xmlns:a16="http://schemas.microsoft.com/office/drawing/2014/main" id="{1F3B8AAC-74BB-D625-CE04-402245623182}"/>
              </a:ext>
            </a:extLst>
          </p:cNvPr>
          <p:cNvGrpSpPr/>
          <p:nvPr/>
        </p:nvGrpSpPr>
        <p:grpSpPr>
          <a:xfrm>
            <a:off x="1361334" y="2310933"/>
            <a:ext cx="341757" cy="1805706"/>
            <a:chOff x="1361334" y="2310933"/>
            <a:chExt cx="341757" cy="1805706"/>
          </a:xfrm>
        </p:grpSpPr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8EC34E82-36C6-21D0-7999-DCDD5D11DA6F}"/>
                </a:ext>
              </a:extLst>
            </p:cNvPr>
            <p:cNvCxnSpPr>
              <a:cxnSpLocks/>
            </p:cNvCxnSpPr>
            <p:nvPr/>
          </p:nvCxnSpPr>
          <p:spPr>
            <a:xfrm>
              <a:off x="1532215" y="2310933"/>
              <a:ext cx="0" cy="1293327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076" name="Picture 4" descr="ハサミのイラスト（文房具）">
              <a:extLst>
                <a:ext uri="{FF2B5EF4-FFF2-40B4-BE49-F238E27FC236}">
                  <a16:creationId xmlns:a16="http://schemas.microsoft.com/office/drawing/2014/main" id="{9AB90062-FE3E-0910-87B4-78A477093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81422">
              <a:off x="1361334" y="3715751"/>
              <a:ext cx="341757" cy="40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3" name="グループ化 3082">
            <a:extLst>
              <a:ext uri="{FF2B5EF4-FFF2-40B4-BE49-F238E27FC236}">
                <a16:creationId xmlns:a16="http://schemas.microsoft.com/office/drawing/2014/main" id="{AF7BEBAF-202E-0AB6-52BF-C888CFDBC254}"/>
              </a:ext>
            </a:extLst>
          </p:cNvPr>
          <p:cNvGrpSpPr/>
          <p:nvPr/>
        </p:nvGrpSpPr>
        <p:grpSpPr>
          <a:xfrm>
            <a:off x="3479966" y="2310933"/>
            <a:ext cx="341757" cy="1805704"/>
            <a:chOff x="3479966" y="2310933"/>
            <a:chExt cx="341757" cy="1805704"/>
          </a:xfrm>
        </p:grpSpPr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6BB37D77-422B-E989-E363-A6175528A42D}"/>
                </a:ext>
              </a:extLst>
            </p:cNvPr>
            <p:cNvCxnSpPr>
              <a:cxnSpLocks/>
            </p:cNvCxnSpPr>
            <p:nvPr/>
          </p:nvCxnSpPr>
          <p:spPr>
            <a:xfrm>
              <a:off x="3650847" y="2310933"/>
              <a:ext cx="0" cy="1293327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072" name="Picture 4" descr="ハサミのイラスト（文房具）">
              <a:extLst>
                <a:ext uri="{FF2B5EF4-FFF2-40B4-BE49-F238E27FC236}">
                  <a16:creationId xmlns:a16="http://schemas.microsoft.com/office/drawing/2014/main" id="{B5DB5EB9-901D-00F1-E7F9-37E976AA6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81422">
              <a:off x="3479966" y="3715749"/>
              <a:ext cx="341757" cy="40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4" name="グループ化 3083">
            <a:extLst>
              <a:ext uri="{FF2B5EF4-FFF2-40B4-BE49-F238E27FC236}">
                <a16:creationId xmlns:a16="http://schemas.microsoft.com/office/drawing/2014/main" id="{F1341323-9CCC-360C-FA90-6EB40552A3F4}"/>
              </a:ext>
            </a:extLst>
          </p:cNvPr>
          <p:cNvGrpSpPr/>
          <p:nvPr/>
        </p:nvGrpSpPr>
        <p:grpSpPr>
          <a:xfrm>
            <a:off x="5689622" y="2310932"/>
            <a:ext cx="341757" cy="1805702"/>
            <a:chOff x="5689622" y="2310932"/>
            <a:chExt cx="341757" cy="1805702"/>
          </a:xfrm>
        </p:grpSpPr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61F7CD86-74CD-E0BD-7332-53890F6F7792}"/>
                </a:ext>
              </a:extLst>
            </p:cNvPr>
            <p:cNvCxnSpPr>
              <a:cxnSpLocks/>
            </p:cNvCxnSpPr>
            <p:nvPr/>
          </p:nvCxnSpPr>
          <p:spPr>
            <a:xfrm>
              <a:off x="5860502" y="2310932"/>
              <a:ext cx="0" cy="1293328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073" name="Picture 4" descr="ハサミのイラスト（文房具）">
              <a:extLst>
                <a:ext uri="{FF2B5EF4-FFF2-40B4-BE49-F238E27FC236}">
                  <a16:creationId xmlns:a16="http://schemas.microsoft.com/office/drawing/2014/main" id="{D178F7A6-384B-FC9F-E50C-53C9E77EC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81422">
              <a:off x="5689622" y="3715746"/>
              <a:ext cx="341757" cy="40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グループ化 3084">
            <a:extLst>
              <a:ext uri="{FF2B5EF4-FFF2-40B4-BE49-F238E27FC236}">
                <a16:creationId xmlns:a16="http://schemas.microsoft.com/office/drawing/2014/main" id="{AE6DE942-1E7B-5E5C-6804-670D100F735F}"/>
              </a:ext>
            </a:extLst>
          </p:cNvPr>
          <p:cNvGrpSpPr/>
          <p:nvPr/>
        </p:nvGrpSpPr>
        <p:grpSpPr>
          <a:xfrm>
            <a:off x="7899278" y="2310931"/>
            <a:ext cx="341757" cy="1805701"/>
            <a:chOff x="7899278" y="2310931"/>
            <a:chExt cx="341757" cy="1805701"/>
          </a:xfrm>
        </p:grpSpPr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E20A6EA8-A001-74F3-1A83-51B1C9EE63AA}"/>
                </a:ext>
              </a:extLst>
            </p:cNvPr>
            <p:cNvCxnSpPr>
              <a:cxnSpLocks/>
            </p:cNvCxnSpPr>
            <p:nvPr/>
          </p:nvCxnSpPr>
          <p:spPr>
            <a:xfrm>
              <a:off x="8070157" y="2310931"/>
              <a:ext cx="0" cy="1293329"/>
            </a:xfrm>
            <a:prstGeom prst="line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075" name="Picture 4" descr="ハサミのイラスト（文房具）">
              <a:extLst>
                <a:ext uri="{FF2B5EF4-FFF2-40B4-BE49-F238E27FC236}">
                  <a16:creationId xmlns:a16="http://schemas.microsoft.com/office/drawing/2014/main" id="{A747EBFF-F93E-1C7E-843D-3F11F9502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81422">
              <a:off x="7899278" y="3715744"/>
              <a:ext cx="341757" cy="40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77" name="テキスト ボックス 3076">
            <a:extLst>
              <a:ext uri="{FF2B5EF4-FFF2-40B4-BE49-F238E27FC236}">
                <a16:creationId xmlns:a16="http://schemas.microsoft.com/office/drawing/2014/main" id="{60ED096C-0499-D610-A358-C6999CF8C899}"/>
              </a:ext>
            </a:extLst>
          </p:cNvPr>
          <p:cNvSpPr txBox="1"/>
          <p:nvPr/>
        </p:nvSpPr>
        <p:spPr>
          <a:xfrm>
            <a:off x="3053139" y="1628743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：複数，同じところに打点が打たれているため．</a:t>
            </a:r>
          </a:p>
        </p:txBody>
      </p:sp>
      <p:grpSp>
        <p:nvGrpSpPr>
          <p:cNvPr id="3078" name="グループ化 3077">
            <a:extLst>
              <a:ext uri="{FF2B5EF4-FFF2-40B4-BE49-F238E27FC236}">
                <a16:creationId xmlns:a16="http://schemas.microsoft.com/office/drawing/2014/main" id="{B4DA6EE7-1E9D-EA18-5A6D-1116F67B2C60}"/>
              </a:ext>
            </a:extLst>
          </p:cNvPr>
          <p:cNvGrpSpPr/>
          <p:nvPr/>
        </p:nvGrpSpPr>
        <p:grpSpPr>
          <a:xfrm>
            <a:off x="3696358" y="3228945"/>
            <a:ext cx="2118634" cy="400110"/>
            <a:chOff x="1370297" y="3830566"/>
            <a:chExt cx="6583069" cy="400110"/>
          </a:xfrm>
        </p:grpSpPr>
        <p:cxnSp>
          <p:nvCxnSpPr>
            <p:cNvPr id="3079" name="直線矢印コネクタ 3078">
              <a:extLst>
                <a:ext uri="{FF2B5EF4-FFF2-40B4-BE49-F238E27FC236}">
                  <a16:creationId xmlns:a16="http://schemas.microsoft.com/office/drawing/2014/main" id="{B7464053-66EF-01AC-8474-6D426F84A34A}"/>
                </a:ext>
              </a:extLst>
            </p:cNvPr>
            <p:cNvCxnSpPr>
              <a:cxnSpLocks/>
            </p:cNvCxnSpPr>
            <p:nvPr/>
          </p:nvCxnSpPr>
          <p:spPr>
            <a:xfrm>
              <a:off x="1370297" y="4030621"/>
              <a:ext cx="6583069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80" name="テキスト ボックス 3079">
              <a:extLst>
                <a:ext uri="{FF2B5EF4-FFF2-40B4-BE49-F238E27FC236}">
                  <a16:creationId xmlns:a16="http://schemas.microsoft.com/office/drawing/2014/main" id="{92E95DC1-BCBD-C8A5-F4AA-EE107BF30EB5}"/>
                </a:ext>
              </a:extLst>
            </p:cNvPr>
            <p:cNvSpPr txBox="1"/>
            <p:nvPr/>
          </p:nvSpPr>
          <p:spPr>
            <a:xfrm>
              <a:off x="3269761" y="3830566"/>
              <a:ext cx="278413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/>
                <a:t>0.1 </a:t>
              </a:r>
              <a:r>
                <a:rPr kumimoji="1" lang="ja-JP" altLang="en-US" sz="2000" dirty="0"/>
                <a:t>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0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 animBg="1"/>
      <p:bldP spid="307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9CBD6-01A0-67F4-4810-BC74CF61A4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408349E-6932-463E-ABE1-6FC2A2453113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23F3DC-0A45-27BB-A70F-8C1BBBA98D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" y="1195131"/>
            <a:ext cx="9906001" cy="5336227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/>
              <a:t>単位時間あたりに</a:t>
            </a:r>
            <a:r>
              <a:rPr kumimoji="1" lang="ja-JP" altLang="en-US" dirty="0">
                <a:solidFill>
                  <a:schemeClr val="accent6"/>
                </a:solidFill>
              </a:rPr>
              <a:t>進んだ距離</a:t>
            </a:r>
            <a:endParaRPr kumimoji="1" lang="en-US" altLang="ja-JP" dirty="0"/>
          </a:p>
          <a:p>
            <a:r>
              <a:rPr lang="ja-JP" altLang="en-US" dirty="0"/>
              <a:t>単位時間：単位は </a:t>
            </a:r>
            <a:r>
              <a:rPr lang="en-US" altLang="ja-JP" dirty="0"/>
              <a:t>1 </a:t>
            </a:r>
            <a:r>
              <a:rPr lang="ja-JP" altLang="en-US" dirty="0"/>
              <a:t>という意．</a:t>
            </a:r>
            <a:endParaRPr lang="en-US" altLang="ja-JP" dirty="0"/>
          </a:p>
          <a:p>
            <a:pPr marL="0" indent="0" algn="ctr">
              <a:buNone/>
            </a:pPr>
            <a:r>
              <a:rPr lang="en-US" altLang="ja-JP" dirty="0">
                <a:solidFill>
                  <a:schemeClr val="accent6"/>
                </a:solidFill>
              </a:rPr>
              <a:t>1 </a:t>
            </a:r>
            <a:r>
              <a:rPr lang="ja-JP" altLang="en-US" dirty="0">
                <a:solidFill>
                  <a:schemeClr val="accent6"/>
                </a:solidFill>
              </a:rPr>
              <a:t>秒</a:t>
            </a:r>
            <a:r>
              <a:rPr lang="ja-JP" altLang="en-US" dirty="0"/>
              <a:t>のこと．</a:t>
            </a:r>
            <a:endParaRPr lang="en-US" altLang="ja-JP" dirty="0"/>
          </a:p>
          <a:p>
            <a:r>
              <a:rPr kumimoji="1" lang="ja-JP" altLang="en-US" dirty="0"/>
              <a:t>単位：</a:t>
            </a:r>
            <a:r>
              <a:rPr lang="ja-JP" altLang="en-US" dirty="0"/>
              <a:t>メートル毎秒 </a:t>
            </a:r>
            <a:r>
              <a:rPr lang="en-US" altLang="ja-JP" dirty="0"/>
              <a:t>[m/s]</a:t>
            </a:r>
            <a:endParaRPr kumimoji="1" lang="en-US" altLang="ja-JP" dirty="0"/>
          </a:p>
          <a:p>
            <a:pPr marL="0" indent="0" algn="ctr">
              <a:buNone/>
            </a:pPr>
            <a:r>
              <a:rPr kumimoji="1" lang="ja-JP" altLang="en-US" dirty="0"/>
              <a:t>進んだ距離 </a:t>
            </a:r>
            <a:r>
              <a:rPr kumimoji="1" lang="en-US" altLang="ja-JP" dirty="0"/>
              <a:t>[</a:t>
            </a:r>
            <a:r>
              <a:rPr kumimoji="1" lang="en-US" altLang="ja-JP" dirty="0">
                <a:solidFill>
                  <a:schemeClr val="accent6"/>
                </a:solidFill>
              </a:rPr>
              <a:t>m</a:t>
            </a:r>
            <a:r>
              <a:rPr kumimoji="1" lang="en-US" altLang="ja-JP" dirty="0"/>
              <a:t>] </a:t>
            </a:r>
            <a:r>
              <a:rPr kumimoji="1" lang="en-US" altLang="ja-JP" dirty="0">
                <a:solidFill>
                  <a:schemeClr val="accent6"/>
                </a:solidFill>
              </a:rPr>
              <a:t>/</a:t>
            </a:r>
            <a:r>
              <a:rPr kumimoji="1" lang="en-US" altLang="ja-JP" dirty="0"/>
              <a:t> </a:t>
            </a:r>
            <a:r>
              <a:rPr kumimoji="1" lang="ja-JP" altLang="en-US" dirty="0"/>
              <a:t>時間 </a:t>
            </a:r>
            <a:r>
              <a:rPr kumimoji="1" lang="en-US" altLang="ja-JP" dirty="0"/>
              <a:t>[</a:t>
            </a:r>
            <a:r>
              <a:rPr kumimoji="1" lang="en-US" altLang="ja-JP" dirty="0">
                <a:solidFill>
                  <a:schemeClr val="accent6"/>
                </a:solidFill>
              </a:rPr>
              <a:t>s</a:t>
            </a:r>
            <a:r>
              <a:rPr kumimoji="1" lang="en-US" altLang="ja-JP" dirty="0"/>
              <a:t>]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A4D2CF5-43B4-B6DD-8839-0D4D704A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速さってなに？</a:t>
            </a:r>
          </a:p>
        </p:txBody>
      </p:sp>
    </p:spTree>
    <p:extLst>
      <p:ext uri="{BB962C8B-B14F-4D97-AF65-F5344CB8AC3E}">
        <p14:creationId xmlns:p14="http://schemas.microsoft.com/office/powerpoint/2010/main" val="307825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F4CF-6615-5889-9AB9-30FD59206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4B943A33-0F4C-1857-1A44-05CB3111CDB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風船の上に本を乗せて，</a:t>
            </a:r>
            <a:r>
              <a:rPr lang="ja-JP" altLang="en-US" dirty="0">
                <a:solidFill>
                  <a:schemeClr val="accent6"/>
                </a:solidFill>
              </a:rPr>
              <a:t>風船にかかる力</a:t>
            </a:r>
            <a:r>
              <a:rPr lang="ja-JP" altLang="en-US" dirty="0"/>
              <a:t>を考えた．</a:t>
            </a:r>
            <a:endParaRPr lang="en-US" altLang="ja-JP" dirty="0"/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2</a:t>
            </a:r>
            <a:r>
              <a:rPr lang="ja-JP" altLang="en-US" dirty="0"/>
              <a:t>つのバネばかりを使って，</a:t>
            </a:r>
            <a:r>
              <a:rPr lang="ja-JP" altLang="en-US" dirty="0">
                <a:solidFill>
                  <a:schemeClr val="accent6"/>
                </a:solidFill>
              </a:rPr>
              <a:t>力がつり合う条件</a:t>
            </a:r>
            <a:r>
              <a:rPr lang="ja-JP" altLang="en-US" dirty="0"/>
              <a:t>を考えた．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942EF82-AB62-DB9E-FA08-41098F9B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前回の実験</a:t>
            </a:r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85289EFC-9C26-6E38-3908-94F73F3C6F5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5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F3696-4677-BDC9-7CE5-15203FCF1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2D6A721-125A-1354-14DC-5D351CBC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水平面と垂直面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50EE82-F423-B494-A54C-5BFFF944F0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https://adwin-learning.com/MD/chapter1_3</a:t>
            </a:r>
            <a:endParaRPr kumimoji="1" lang="ja-JP" altLang="en-US" dirty="0"/>
          </a:p>
        </p:txBody>
      </p:sp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6956934B-676D-E74B-CE65-7A2A62047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 t="2644" r="9030" b="5721"/>
          <a:stretch>
            <a:fillRect/>
          </a:stretch>
        </p:blipFill>
        <p:spPr bwMode="auto">
          <a:xfrm>
            <a:off x="2635143" y="1331673"/>
            <a:ext cx="4488817" cy="506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D7228C1-6DE7-1AFC-2DA0-3717EADD0CC7}"/>
              </a:ext>
            </a:extLst>
          </p:cNvPr>
          <p:cNvCxnSpPr>
            <a:cxnSpLocks/>
          </p:cNvCxnSpPr>
          <p:nvPr/>
        </p:nvCxnSpPr>
        <p:spPr>
          <a:xfrm flipH="1">
            <a:off x="2759399" y="5529597"/>
            <a:ext cx="1374831" cy="299097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B9C8D43-94A1-1184-A677-2DAB7FE55DCF}"/>
              </a:ext>
            </a:extLst>
          </p:cNvPr>
          <p:cNvSpPr/>
          <p:nvPr/>
        </p:nvSpPr>
        <p:spPr>
          <a:xfrm>
            <a:off x="493699" y="5592810"/>
            <a:ext cx="2141444" cy="471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水平面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C93DA9B-A74E-2F23-3FAB-C915AF9E55BF}"/>
              </a:ext>
            </a:extLst>
          </p:cNvPr>
          <p:cNvCxnSpPr>
            <a:cxnSpLocks/>
          </p:cNvCxnSpPr>
          <p:nvPr/>
        </p:nvCxnSpPr>
        <p:spPr>
          <a:xfrm>
            <a:off x="3736552" y="2422106"/>
            <a:ext cx="3506320" cy="87438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AA644DA5-B6D4-DE63-CE1D-B7545D20D4F3}"/>
              </a:ext>
            </a:extLst>
          </p:cNvPr>
          <p:cNvCxnSpPr>
            <a:cxnSpLocks/>
          </p:cNvCxnSpPr>
          <p:nvPr/>
        </p:nvCxnSpPr>
        <p:spPr>
          <a:xfrm flipV="1">
            <a:off x="5882044" y="3296494"/>
            <a:ext cx="1360828" cy="1470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304D2E4-0706-A530-1B13-E285EC753AF8}"/>
              </a:ext>
            </a:extLst>
          </p:cNvPr>
          <p:cNvSpPr/>
          <p:nvPr/>
        </p:nvSpPr>
        <p:spPr>
          <a:xfrm>
            <a:off x="7369628" y="3060610"/>
            <a:ext cx="2141444" cy="4717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垂直面</a:t>
            </a: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C10FD701-F0B5-BE50-19E9-A9FA79B21962}"/>
              </a:ext>
            </a:extLst>
          </p:cNvPr>
          <p:cNvGrpSpPr/>
          <p:nvPr/>
        </p:nvGrpSpPr>
        <p:grpSpPr>
          <a:xfrm>
            <a:off x="413016" y="2400955"/>
            <a:ext cx="2527408" cy="2974262"/>
            <a:chOff x="413016" y="2400955"/>
            <a:chExt cx="2527408" cy="2974262"/>
          </a:xfrm>
        </p:grpSpPr>
        <p:pic>
          <p:nvPicPr>
            <p:cNvPr id="30" name="図 29" descr="アイコ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B40F98C-599B-EB55-E3EF-0376747D3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98" y="2400955"/>
              <a:ext cx="1842815" cy="2666373"/>
            </a:xfrm>
            <a:prstGeom prst="rect">
              <a:avLst/>
            </a:prstGeom>
          </p:spPr>
        </p:pic>
        <p:sp>
          <p:nvSpPr>
            <p:cNvPr id="31" name="テキスト プレースホルダー 3">
              <a:extLst>
                <a:ext uri="{FF2B5EF4-FFF2-40B4-BE49-F238E27FC236}">
                  <a16:creationId xmlns:a16="http://schemas.microsoft.com/office/drawing/2014/main" id="{448F1EDB-6222-2A28-2DA4-C8477A3C9393}"/>
                </a:ext>
              </a:extLst>
            </p:cNvPr>
            <p:cNvSpPr txBox="1">
              <a:spLocks/>
            </p:cNvSpPr>
            <p:nvPr/>
          </p:nvSpPr>
          <p:spPr>
            <a:xfrm>
              <a:off x="413016" y="5068196"/>
              <a:ext cx="2527408" cy="307021"/>
            </a:xfrm>
            <a:prstGeom prst="rect">
              <a:avLst/>
            </a:prstGeom>
          </p:spPr>
          <p:txBody>
            <a:bodyPr anchor="b"/>
            <a:lstStyle>
              <a:lvl1pPr marL="0" indent="0" algn="l" defTabSz="49535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1400" b="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402472" indent="-154797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5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918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66862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453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6221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988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5756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523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dirty="0">
                  <a:hlinkClick r:id="rId5"/>
                </a:rPr>
                <a:t>https://soco-st.com/16180</a:t>
              </a:r>
              <a:endParaRPr lang="en-US" altLang="ja-JP" dirty="0"/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5AD521A-E04E-E051-E78A-21B328DD044C}"/>
              </a:ext>
            </a:extLst>
          </p:cNvPr>
          <p:cNvGrpSpPr/>
          <p:nvPr/>
        </p:nvGrpSpPr>
        <p:grpSpPr>
          <a:xfrm>
            <a:off x="7225633" y="3903895"/>
            <a:ext cx="2656400" cy="2585986"/>
            <a:chOff x="7225633" y="3903895"/>
            <a:chExt cx="2656400" cy="2585986"/>
          </a:xfrm>
        </p:grpSpPr>
        <p:pic>
          <p:nvPicPr>
            <p:cNvPr id="2052" name="Picture 4" descr="中二階のある家の断面図">
              <a:extLst>
                <a:ext uri="{FF2B5EF4-FFF2-40B4-BE49-F238E27FC236}">
                  <a16:creationId xmlns:a16="http://schemas.microsoft.com/office/drawing/2014/main" id="{95AEA963-4CB6-C9F1-DBD5-9D26CF4AC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5633" y="3903895"/>
              <a:ext cx="2429434" cy="236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テキスト プレースホルダー 6">
              <a:extLst>
                <a:ext uri="{FF2B5EF4-FFF2-40B4-BE49-F238E27FC236}">
                  <a16:creationId xmlns:a16="http://schemas.microsoft.com/office/drawing/2014/main" id="{22F9E601-20A9-4C29-CCA8-3280CC95E212}"/>
                </a:ext>
              </a:extLst>
            </p:cNvPr>
            <p:cNvSpPr txBox="1">
              <a:spLocks/>
            </p:cNvSpPr>
            <p:nvPr/>
          </p:nvSpPr>
          <p:spPr>
            <a:xfrm>
              <a:off x="7244971" y="6123895"/>
              <a:ext cx="2637062" cy="365986"/>
            </a:xfrm>
            <a:prstGeom prst="rect">
              <a:avLst/>
            </a:prstGeom>
          </p:spPr>
          <p:txBody>
            <a:bodyPr anchor="b"/>
            <a:lstStyle>
              <a:lvl1pPr marL="0" indent="0" algn="l" defTabSz="49535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1400" b="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402472" indent="-154797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51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918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66862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14537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6221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988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57561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5235" indent="-123838" algn="l" defTabSz="49535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08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dirty="0">
                  <a:hlinkClick r:id="rId7"/>
                </a:rPr>
                <a:t>https://www.irasutoya.com</a:t>
              </a:r>
              <a:endParaRPr lang="ja-JP" altLang="en-US" dirty="0"/>
            </a:p>
          </p:txBody>
        </p:sp>
      </p:grp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70BE72F3-A559-5B03-CE78-64DD1EEC8EF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84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B628E4F-F8FD-A5D5-FDC2-5268BF40B7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583038" indent="-583038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ja-JP" altLang="en-US" sz="3600" dirty="0">
                <a:latin typeface="+mn-ea"/>
                <a:cs typeface="CMU Serif" panose="02000603000000000000" pitchFamily="2" charset="0"/>
              </a:rPr>
              <a:t>水平面で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傾きがない</a:t>
            </a:r>
            <a:r>
              <a:rPr lang="ja-JP" altLang="en-US" sz="3600" dirty="0">
                <a:latin typeface="+mn-ea"/>
                <a:cs typeface="CMU Serif" panose="02000603000000000000" pitchFamily="2" charset="0"/>
              </a:rPr>
              <a:t>ところで成り立つ．</a:t>
            </a:r>
            <a:endParaRPr lang="en-US" altLang="ja-JP" sz="3600" dirty="0">
              <a:latin typeface="+mn-ea"/>
              <a:cs typeface="CMU Serif" panose="02000603000000000000" pitchFamily="2" charset="0"/>
            </a:endParaRPr>
          </a:p>
          <a:p>
            <a:pPr marL="583038" indent="-583038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ja-JP" altLang="en-US" sz="3600" dirty="0">
                <a:latin typeface="+mn-ea"/>
                <a:cs typeface="CMU Serif" panose="02000603000000000000" pitchFamily="2" charset="0"/>
              </a:rPr>
              <a:t>指で台車を押すと，</a:t>
            </a:r>
            <a:r>
              <a:rPr lang="ja-JP" altLang="en-US" sz="3600" dirty="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等速で</a:t>
            </a:r>
            <a:r>
              <a:rPr lang="ja-JP" altLang="en-US" sz="3600" dirty="0">
                <a:latin typeface="+mn-ea"/>
                <a:cs typeface="CMU Serif" panose="02000603000000000000" pitchFamily="2" charset="0"/>
              </a:rPr>
              <a:t>運動をし始める．</a:t>
            </a:r>
            <a:endParaRPr lang="en-US" altLang="ja-JP" sz="3600" dirty="0">
              <a:latin typeface="+mn-ea"/>
              <a:cs typeface="CMU Serif" panose="02000603000000000000" pitchFamily="2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96F3D08-F761-A375-DF95-97BEBE7F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等速直線運動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9DCB9AC-4447-B3C7-EE7C-553001802A10}"/>
              </a:ext>
            </a:extLst>
          </p:cNvPr>
          <p:cNvSpPr/>
          <p:nvPr/>
        </p:nvSpPr>
        <p:spPr>
          <a:xfrm>
            <a:off x="2735612" y="3456450"/>
            <a:ext cx="6632506" cy="524261"/>
          </a:xfrm>
          <a:prstGeom prst="rect">
            <a:avLst/>
          </a:prstGeom>
          <a:gradFill flip="none" rotWithShape="1">
            <a:gsLst>
              <a:gs pos="0">
                <a:srgbClr val="996633">
                  <a:tint val="66000"/>
                  <a:satMod val="160000"/>
                </a:srgbClr>
              </a:gs>
              <a:gs pos="50000">
                <a:srgbClr val="996633">
                  <a:tint val="44500"/>
                  <a:satMod val="160000"/>
                </a:srgbClr>
              </a:gs>
              <a:gs pos="100000">
                <a:srgbClr val="99663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rgbClr val="996633"/>
                </a:solidFill>
              </a:rPr>
              <a:t>地面</a:t>
            </a:r>
            <a:endParaRPr kumimoji="1" lang="ja-JP" altLang="en-US" sz="2400" dirty="0">
              <a:solidFill>
                <a:srgbClr val="996633"/>
              </a:solidFill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680855F-110F-3541-BD02-669EEFDA66A3}"/>
              </a:ext>
            </a:extLst>
          </p:cNvPr>
          <p:cNvGrpSpPr/>
          <p:nvPr/>
        </p:nvGrpSpPr>
        <p:grpSpPr>
          <a:xfrm>
            <a:off x="2735612" y="2654108"/>
            <a:ext cx="1138517" cy="802342"/>
            <a:chOff x="1075765" y="3890682"/>
            <a:chExt cx="1138517" cy="802342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3B75E7DD-C34B-4B7A-0DC3-314FB25C634F}"/>
                </a:ext>
              </a:extLst>
            </p:cNvPr>
            <p:cNvSpPr/>
            <p:nvPr/>
          </p:nvSpPr>
          <p:spPr>
            <a:xfrm>
              <a:off x="1075765" y="3890682"/>
              <a:ext cx="1138517" cy="690283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B705B1CD-80DC-EE51-A24A-B0650307C324}"/>
                </a:ext>
              </a:extLst>
            </p:cNvPr>
            <p:cNvSpPr/>
            <p:nvPr/>
          </p:nvSpPr>
          <p:spPr>
            <a:xfrm>
              <a:off x="1265984" y="4468906"/>
              <a:ext cx="224118" cy="224118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F002B4E1-4F00-B61C-24AC-B1BA537FBD9D}"/>
                </a:ext>
              </a:extLst>
            </p:cNvPr>
            <p:cNvSpPr/>
            <p:nvPr/>
          </p:nvSpPr>
          <p:spPr>
            <a:xfrm>
              <a:off x="1799384" y="4468906"/>
              <a:ext cx="224118" cy="224118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8" name="Picture 2" descr="人差し指を立てた手のイラスト（甲）">
            <a:extLst>
              <a:ext uri="{FF2B5EF4-FFF2-40B4-BE49-F238E27FC236}">
                <a16:creationId xmlns:a16="http://schemas.microsoft.com/office/drawing/2014/main" id="{612ED24D-56DA-77E9-CBD0-4EF6FE7E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87298" flipH="1">
            <a:off x="426944" y="1694107"/>
            <a:ext cx="1572442" cy="20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67E8CA8-2880-6EE8-E1F1-532B87E44025}"/>
              </a:ext>
            </a:extLst>
          </p:cNvPr>
          <p:cNvSpPr txBox="1"/>
          <p:nvPr/>
        </p:nvSpPr>
        <p:spPr>
          <a:xfrm>
            <a:off x="2687973" y="2231908"/>
            <a:ext cx="1233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力学台車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8C6E051-1417-E6B1-3A5C-30F50768F43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71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0256E-6 -1.85185E-6 L 0.05993 -1.85185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8974E-6 -3.7037E-7 L 0.72901 -3.7037E-7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6" grpId="0" animBg="1"/>
      <p:bldP spid="30" grpId="0"/>
      <p:bldP spid="3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48B0E-1ED4-777A-689F-9B787204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9FE2F535-5163-A7C2-7DA0-46003A7E72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2312064"/>
            <a:ext cx="9906000" cy="2233869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/>
              <a:t>風船の上に本を乗せたら，</a:t>
            </a:r>
            <a:r>
              <a:rPr lang="ja-JP" altLang="en-US" dirty="0">
                <a:solidFill>
                  <a:schemeClr val="accent6"/>
                </a:solidFill>
              </a:rPr>
              <a:t>風船は</a:t>
            </a:r>
            <a:r>
              <a:rPr lang="ja-JP" altLang="en-US" dirty="0"/>
              <a:t>どうなった？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B95EE75-A6FB-0F7B-8E15-2E189C75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実験考察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875C4D-6EDF-4B49-EB4C-3777C8B4CD8E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accent6"/>
                </a:solidFill>
              </a:rPr>
              <a:t>風船が本に与える力</a:t>
            </a:r>
            <a:r>
              <a:rPr kumimoji="1" lang="ja-JP" altLang="en-US" sz="3200" dirty="0"/>
              <a:t>についてまで考えられるとなお良い．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489BC7CF-0CCF-B004-4453-477F58FE6CF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7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2B33-50C8-3124-E7A3-F61A7B07A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C9A3A2-F6BA-93AB-4A3E-BFA8E61331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ja-JP" altLang="en-US" sz="11500" dirty="0"/>
              <a:t>力は</a:t>
            </a:r>
            <a:r>
              <a:rPr lang="ja-JP" altLang="en-US" sz="11500" dirty="0">
                <a:solidFill>
                  <a:schemeClr val="accent6"/>
                </a:solidFill>
              </a:rPr>
              <a:t>物体を</a:t>
            </a:r>
            <a:endParaRPr lang="en-US" altLang="ja-JP" sz="115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ja-JP" altLang="en-US" sz="11500" dirty="0">
                <a:solidFill>
                  <a:schemeClr val="accent6"/>
                </a:solidFill>
              </a:rPr>
              <a:t>支える</a:t>
            </a:r>
            <a:r>
              <a:rPr lang="ja-JP" altLang="en-US" sz="11500" dirty="0"/>
              <a:t>！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5FE8114-A058-3B8F-957A-BB283A6B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力</a:t>
            </a:r>
            <a:r>
              <a:rPr kumimoji="1" lang="ja-JP" altLang="en-US" dirty="0"/>
              <a:t>の性質 </a:t>
            </a:r>
            <a:r>
              <a:rPr kumimoji="1" lang="en-US" altLang="ja-JP" dirty="0"/>
              <a:t>No. 3</a:t>
            </a:r>
            <a:endParaRPr kumimoji="1" lang="ja-JP" altLang="en-US" dirty="0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D7A8A3FF-5AFD-3EE2-43B8-535FB6733B4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15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D082B89-E445-87CB-6011-76B945BB0DF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96551" indent="-696551">
              <a:buFont typeface="Arial" panose="020B0604020202020204" pitchFamily="34" charset="0"/>
              <a:buChar char="•"/>
            </a:pPr>
            <a:r>
              <a:rPr lang="en-US" altLang="ja-JP" dirty="0"/>
              <a:t>1</a:t>
            </a:r>
            <a:r>
              <a:rPr lang="ja-JP" altLang="en-US" dirty="0"/>
              <a:t>つの物体がもう一方の物体に力を加えると，</a:t>
            </a:r>
            <a:r>
              <a:rPr lang="ja-JP" altLang="en-US" dirty="0">
                <a:solidFill>
                  <a:schemeClr val="accent6"/>
                </a:solidFill>
              </a:rPr>
              <a:t>同じ大きさ</a:t>
            </a:r>
            <a:r>
              <a:rPr lang="ja-JP" altLang="en-US" dirty="0"/>
              <a:t>，</a:t>
            </a:r>
            <a:r>
              <a:rPr lang="ja-JP" altLang="en-US" dirty="0">
                <a:solidFill>
                  <a:schemeClr val="accent6"/>
                </a:solidFill>
              </a:rPr>
              <a:t>逆向きの力</a:t>
            </a:r>
            <a:r>
              <a:rPr lang="ja-JP" altLang="en-US" dirty="0"/>
              <a:t>がはたらく．</a:t>
            </a:r>
            <a:endParaRPr lang="en-US" altLang="ja-JP" dirty="0"/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dirty="0"/>
              <a:t>これを</a:t>
            </a:r>
            <a:r>
              <a:rPr lang="ja-JP" altLang="en-US" dirty="0">
                <a:solidFill>
                  <a:schemeClr val="accent6"/>
                </a:solidFill>
              </a:rPr>
              <a:t>作用・反作用の法則</a:t>
            </a:r>
            <a:r>
              <a:rPr lang="ja-JP" altLang="en-US" dirty="0"/>
              <a:t>という．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3FC94F0-05E7-1887-2C92-444E785E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目には目を，歯には歯を</a:t>
            </a:r>
            <a:r>
              <a:rPr lang="en-US" altLang="ja-JP" dirty="0"/>
              <a:t>…</a:t>
            </a:r>
            <a:endParaRPr kumimoji="1" lang="ja-JP" altLang="en-US" dirty="0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64DFB760-E133-782D-7A95-AAD6968671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82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4D1CF-5C56-3374-07AD-EF13D5D0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横から見た足のイラスト">
            <a:extLst>
              <a:ext uri="{FF2B5EF4-FFF2-40B4-BE49-F238E27FC236}">
                <a16:creationId xmlns:a16="http://schemas.microsoft.com/office/drawing/2014/main" id="{4595F8C4-115F-13C5-8D95-2EDE00B82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1309">
            <a:off x="6537744" y="1821366"/>
            <a:ext cx="2304317" cy="230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58E1CA1-6BE4-292F-731A-E93C94FA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なぜ</a:t>
            </a:r>
            <a:r>
              <a:rPr lang="ja-JP" altLang="en-US" dirty="0">
                <a:solidFill>
                  <a:srgbClr val="00B0F0"/>
                </a:solidFill>
              </a:rPr>
              <a:t>前に進める</a:t>
            </a:r>
            <a:r>
              <a:rPr lang="ja-JP" altLang="en-US" dirty="0"/>
              <a:t>のか？</a:t>
            </a:r>
            <a:endParaRPr kumimoji="1"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8375890-C52F-503D-4205-C3F67FF68F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3"/>
              </a:rPr>
              <a:t>https://www.irasutoya.com</a:t>
            </a:r>
            <a:endParaRPr lang="ja-JP" altLang="en-US" dirty="0"/>
          </a:p>
        </p:txBody>
      </p:sp>
      <p:pic>
        <p:nvPicPr>
          <p:cNvPr id="2" name="Picture 2" descr="走る男の子のイラスト">
            <a:extLst>
              <a:ext uri="{FF2B5EF4-FFF2-40B4-BE49-F238E27FC236}">
                <a16:creationId xmlns:a16="http://schemas.microsoft.com/office/drawing/2014/main" id="{F39DB88A-9CA2-5438-6AF1-8E9C18B1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2768" y="1099415"/>
            <a:ext cx="2820259" cy="42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74B54A7-CAA7-59DA-0FE9-18F068CB2B31}"/>
              </a:ext>
            </a:extLst>
          </p:cNvPr>
          <p:cNvSpPr/>
          <p:nvPr/>
        </p:nvSpPr>
        <p:spPr>
          <a:xfrm>
            <a:off x="4551338" y="4904626"/>
            <a:ext cx="4471467" cy="524261"/>
          </a:xfrm>
          <a:prstGeom prst="rect">
            <a:avLst/>
          </a:prstGeom>
          <a:gradFill flip="none" rotWithShape="1">
            <a:gsLst>
              <a:gs pos="0">
                <a:srgbClr val="996633">
                  <a:tint val="66000"/>
                  <a:satMod val="160000"/>
                </a:srgbClr>
              </a:gs>
              <a:gs pos="50000">
                <a:srgbClr val="996633">
                  <a:tint val="44500"/>
                  <a:satMod val="160000"/>
                </a:srgbClr>
              </a:gs>
              <a:gs pos="100000">
                <a:srgbClr val="99663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996633"/>
                </a:solidFill>
              </a:rPr>
              <a:t>地面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B130C52-59AE-5D5F-B076-5C4C28CE3B07}"/>
              </a:ext>
            </a:extLst>
          </p:cNvPr>
          <p:cNvCxnSpPr>
            <a:cxnSpLocks/>
          </p:cNvCxnSpPr>
          <p:nvPr/>
        </p:nvCxnSpPr>
        <p:spPr>
          <a:xfrm flipH="1">
            <a:off x="5272795" y="4875201"/>
            <a:ext cx="1063838" cy="112972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81D4EE3-6B55-71F5-F84E-0495BB3C5D40}"/>
              </a:ext>
            </a:extLst>
          </p:cNvPr>
          <p:cNvCxnSpPr>
            <a:cxnSpLocks/>
          </p:cNvCxnSpPr>
          <p:nvPr/>
        </p:nvCxnSpPr>
        <p:spPr>
          <a:xfrm flipH="1">
            <a:off x="6365387" y="3745962"/>
            <a:ext cx="1064393" cy="116525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CA79665-5009-1751-9667-44AE0B79805B}"/>
              </a:ext>
            </a:extLst>
          </p:cNvPr>
          <p:cNvSpPr/>
          <p:nvPr/>
        </p:nvSpPr>
        <p:spPr>
          <a:xfrm>
            <a:off x="529484" y="4387422"/>
            <a:ext cx="839877" cy="657742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600" dirty="0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39DA59A-8849-D298-D20D-5915025EB5C7}"/>
              </a:ext>
            </a:extLst>
          </p:cNvPr>
          <p:cNvCxnSpPr>
            <a:cxnSpLocks/>
          </p:cNvCxnSpPr>
          <p:nvPr/>
        </p:nvCxnSpPr>
        <p:spPr>
          <a:xfrm flipV="1">
            <a:off x="1369359" y="1878751"/>
            <a:ext cx="4872878" cy="250867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E5BCB5F-64D2-9364-8284-DB449A0EF51E}"/>
              </a:ext>
            </a:extLst>
          </p:cNvPr>
          <p:cNvCxnSpPr>
            <a:cxnSpLocks/>
          </p:cNvCxnSpPr>
          <p:nvPr/>
        </p:nvCxnSpPr>
        <p:spPr>
          <a:xfrm>
            <a:off x="1369361" y="5045166"/>
            <a:ext cx="4950757" cy="153492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EF16F98-2CB5-0419-751C-DCA13AE79D1D}"/>
              </a:ext>
            </a:extLst>
          </p:cNvPr>
          <p:cNvSpPr/>
          <p:nvPr/>
        </p:nvSpPr>
        <p:spPr>
          <a:xfrm>
            <a:off x="4494306" y="3127922"/>
            <a:ext cx="1356922" cy="40019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ja-JP" altLang="en-US" sz="2800" dirty="0">
                <a:solidFill>
                  <a:schemeClr val="accent1"/>
                </a:solidFill>
              </a:rPr>
              <a:t>反作用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0DDB93E-D1AF-A299-AAC0-158F101407DE}"/>
              </a:ext>
            </a:extLst>
          </p:cNvPr>
          <p:cNvSpPr/>
          <p:nvPr/>
        </p:nvSpPr>
        <p:spPr>
          <a:xfrm>
            <a:off x="6883066" y="5714097"/>
            <a:ext cx="1152033" cy="40019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accent6"/>
                </a:solidFill>
              </a:rPr>
              <a:t>作用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1C190FC-9C99-356F-6D41-CC39AF2C4E9F}"/>
              </a:ext>
            </a:extLst>
          </p:cNvPr>
          <p:cNvSpPr/>
          <p:nvPr/>
        </p:nvSpPr>
        <p:spPr>
          <a:xfrm>
            <a:off x="3441538" y="2368995"/>
            <a:ext cx="1152033" cy="40019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accent6"/>
                </a:solidFill>
              </a:rPr>
              <a:t>拡大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E0545E-B316-652F-5E46-586DC2894F7F}"/>
              </a:ext>
            </a:extLst>
          </p:cNvPr>
          <p:cNvSpPr/>
          <p:nvPr/>
        </p:nvSpPr>
        <p:spPr>
          <a:xfrm>
            <a:off x="6881361" y="6113489"/>
            <a:ext cx="2141444" cy="471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地面を蹴る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E5537D8-3972-BF13-FF2C-01DD07532531}"/>
              </a:ext>
            </a:extLst>
          </p:cNvPr>
          <p:cNvSpPr/>
          <p:nvPr/>
        </p:nvSpPr>
        <p:spPr>
          <a:xfrm>
            <a:off x="3712948" y="3525030"/>
            <a:ext cx="2141444" cy="1034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地面が足を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押し返す</a:t>
            </a:r>
          </a:p>
        </p:txBody>
      </p: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0FB31824-9D07-FC81-7B97-816FCE58013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4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5128E-6 -4.81481E-6 L -0.06298 0.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7" y="50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98 0.1 L -2.05128E-6 -4.81481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1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19" grpId="1" animBg="1"/>
      <p:bldP spid="19" grpId="2" animBg="1"/>
      <p:bldP spid="19" grpId="3" animBg="1"/>
      <p:bldP spid="19" grpId="4" animBg="1"/>
      <p:bldP spid="26" grpId="0" animBg="1"/>
      <p:bldP spid="27" grpId="0"/>
      <p:bldP spid="28" grpId="0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F9DD-8A7C-78A8-5373-3A7041CE5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6D94A87-EF89-3AC7-C9A3-5A2C76B685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2312064"/>
            <a:ext cx="9906000" cy="2233866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>
                <a:solidFill>
                  <a:schemeClr val="accent6"/>
                </a:solidFill>
              </a:rPr>
              <a:t>バネばかりを使った</a:t>
            </a:r>
            <a:r>
              <a:rPr lang="ja-JP" altLang="en-US" dirty="0"/>
              <a:t>力のつり合い実験から，分かったことは？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D0814BB-9DF5-BF16-A4FB-542153F6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実験考察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76D3903-05D6-5655-B8BE-38C8F86D0750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accent6"/>
                </a:solidFill>
              </a:rPr>
              <a:t>厚紙の移動方向</a:t>
            </a:r>
            <a:r>
              <a:rPr kumimoji="1" lang="ja-JP" altLang="en-US" sz="3200" dirty="0">
                <a:solidFill>
                  <a:schemeClr val="tx1"/>
                </a:solidFill>
              </a:rPr>
              <a:t>，</a:t>
            </a:r>
            <a:r>
              <a:rPr kumimoji="1" lang="ja-JP" altLang="en-US" sz="3200" dirty="0">
                <a:solidFill>
                  <a:schemeClr val="accent6"/>
                </a:solidFill>
              </a:rPr>
              <a:t>バネばかりの力の向き</a:t>
            </a:r>
            <a:r>
              <a:rPr kumimoji="1" lang="ja-JP" altLang="en-US" sz="3200" dirty="0">
                <a:solidFill>
                  <a:schemeClr val="tx1"/>
                </a:solidFill>
              </a:rPr>
              <a:t>と</a:t>
            </a:r>
            <a:r>
              <a:rPr kumimoji="1" lang="ja-JP" altLang="en-US" sz="3200" dirty="0">
                <a:solidFill>
                  <a:schemeClr val="accent6"/>
                </a:solidFill>
              </a:rPr>
              <a:t>位置関係</a:t>
            </a:r>
            <a:r>
              <a:rPr kumimoji="1" lang="ja-JP" altLang="en-US" sz="3200" dirty="0">
                <a:solidFill>
                  <a:schemeClr val="tx1"/>
                </a:solidFill>
              </a:rPr>
              <a:t>についてまで考えられるとなお良い．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D086DE6B-4C43-F903-F83E-DE0FCD41BC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63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0ADAD7-91BF-FE2A-C1D8-980BC9E9A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[7] </a:t>
            </a:r>
            <a:r>
              <a:rPr lang="en-US" altLang="ja-JP" dirty="0">
                <a:hlinkClick r:id="rId2"/>
              </a:rPr>
              <a:t>https://ja.wikipedia.org/wiki/</a:t>
            </a:r>
            <a:r>
              <a:rPr lang="ja-JP" altLang="en-US" dirty="0">
                <a:hlinkClick r:id="rId2"/>
              </a:rPr>
              <a:t>アルキメデス</a:t>
            </a:r>
            <a:endParaRPr lang="en-US" altLang="ja-JP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2000B41-77D3-675C-1BA7-71209EB56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" r="581"/>
          <a:stretch/>
        </p:blipFill>
        <p:spPr bwMode="auto">
          <a:xfrm>
            <a:off x="350386" y="567960"/>
            <a:ext cx="4197596" cy="562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CEE3B6ED-E533-E39C-BB05-FBA3678D7AE3}"/>
              </a:ext>
            </a:extLst>
          </p:cNvPr>
          <p:cNvSpPr/>
          <p:nvPr/>
        </p:nvSpPr>
        <p:spPr>
          <a:xfrm>
            <a:off x="5163426" y="3568507"/>
            <a:ext cx="4127130" cy="2111611"/>
          </a:xfrm>
          <a:prstGeom prst="wedgeRoundRectCallout">
            <a:avLst>
              <a:gd name="adj1" fmla="val -83537"/>
              <a:gd name="adj2" fmla="val -709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我に</a:t>
            </a:r>
            <a:r>
              <a:rPr lang="ja-JP" altLang="en-US" sz="3200" dirty="0">
                <a:solidFill>
                  <a:schemeClr val="accent6"/>
                </a:solidFill>
              </a:rPr>
              <a:t>支点</a:t>
            </a:r>
            <a:r>
              <a:rPr lang="ja-JP" altLang="en-US" sz="3200" dirty="0"/>
              <a:t>を与えよ．</a:t>
            </a:r>
            <a:endParaRPr lang="en-US" altLang="ja-JP" sz="3200" dirty="0"/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されば地球も動かさん．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（てこの原理）</a:t>
            </a:r>
          </a:p>
        </p:txBody>
      </p:sp>
      <p:sp>
        <p:nvSpPr>
          <p:cNvPr id="6" name="タイトル 2">
            <a:extLst>
              <a:ext uri="{FF2B5EF4-FFF2-40B4-BE49-F238E27FC236}">
                <a16:creationId xmlns:a16="http://schemas.microsoft.com/office/drawing/2014/main" id="{400FB004-1F7C-BF34-15EB-3AC4DCA0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982" y="1177880"/>
            <a:ext cx="5358018" cy="1227201"/>
          </a:xfrm>
        </p:spPr>
        <p:txBody>
          <a:bodyPr anchor="ctr"/>
          <a:lstStyle/>
          <a:p>
            <a:pPr algn="ctr"/>
            <a:r>
              <a:rPr lang="ja-JP" altLang="en-US" dirty="0"/>
              <a:t>アルキメデス</a:t>
            </a:r>
            <a:br>
              <a:rPr kumimoji="1" lang="en-US" altLang="ja-JP" dirty="0"/>
            </a:br>
            <a:r>
              <a:rPr lang="ja-JP" altLang="en-US" sz="2800" dirty="0"/>
              <a:t>（</a:t>
            </a:r>
            <a:r>
              <a:rPr lang="en-US" altLang="ja-JP" sz="2800" dirty="0"/>
              <a:t>B.C. 287-212</a:t>
            </a:r>
            <a:r>
              <a:rPr lang="ja-JP" altLang="en-US" sz="2800" dirty="0"/>
              <a:t>年）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CE8DE72E-B78A-1386-6370-CDD7D632099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39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067FF248-90A8-C305-5336-3E6221C2831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583038" indent="-583038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ja-JP" altLang="en-US" sz="3600" dirty="0">
                <a:latin typeface="+mn-ea"/>
                <a:cs typeface="CMU Serif" panose="02000603000000000000" pitchFamily="2" charset="0"/>
              </a:rPr>
              <a:t>投石器に応用</a:t>
            </a:r>
            <a:endParaRPr lang="en-US" altLang="ja-JP" sz="3600" dirty="0">
              <a:latin typeface="+mn-ea"/>
              <a:cs typeface="CMU Serif" panose="02000603000000000000" pitchFamily="2" charset="0"/>
            </a:endParaRPr>
          </a:p>
          <a:p>
            <a:pPr marL="583038" indent="-583038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ja-JP" altLang="en-US" sz="3600" dirty="0"/>
              <a:t>海岸からローマ海軍の船を攻撃した．</a:t>
            </a:r>
            <a:endParaRPr lang="en-US" altLang="ja-JP" sz="3600" dirty="0"/>
          </a:p>
          <a:p>
            <a:pPr marL="583038" indent="-583038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ja-JP" altLang="en-US" sz="3600" dirty="0"/>
              <a:t>船に大きな穴を開け海からの攻撃もうまくいかなかった．</a:t>
            </a:r>
            <a:endParaRPr lang="en-US" altLang="ja-JP" sz="36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9BBA4FB-3395-77C4-3BCA-4195299D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てこの原理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0CE36B9D-F107-112C-2E5E-F18F03414F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baseline="30000" dirty="0"/>
              <a:t>[8] </a:t>
            </a:r>
            <a:r>
              <a:rPr lang="en-US" altLang="ja-JP" dirty="0">
                <a:hlinkClick r:id="rId2"/>
              </a:rPr>
              <a:t>http://ktymtskz.my.coocan.jp/S/physic/phi2.htm</a:t>
            </a:r>
            <a:endParaRPr lang="en-US" altLang="ja-JP" dirty="0"/>
          </a:p>
        </p:txBody>
      </p:sp>
      <p:sp>
        <p:nvSpPr>
          <p:cNvPr id="3" name="フリーフォーム: 図形 2">
            <a:extLst>
              <a:ext uri="{FF2B5EF4-FFF2-40B4-BE49-F238E27FC236}">
                <a16:creationId xmlns:a16="http://schemas.microsoft.com/office/drawing/2014/main" id="{E99B09EA-867D-D0F1-BD02-AEACA396A5B3}"/>
              </a:ext>
            </a:extLst>
          </p:cNvPr>
          <p:cNvSpPr/>
          <p:nvPr/>
        </p:nvSpPr>
        <p:spPr>
          <a:xfrm rot="1003818">
            <a:off x="340908" y="3435569"/>
            <a:ext cx="4293816" cy="809170"/>
          </a:xfrm>
          <a:custGeom>
            <a:avLst/>
            <a:gdLst>
              <a:gd name="connsiteX0" fmla="*/ 2651570 w 5284696"/>
              <a:gd name="connsiteY0" fmla="*/ 145561 h 995901"/>
              <a:gd name="connsiteX1" fmla="*/ 3289205 w 5284696"/>
              <a:gd name="connsiteY1" fmla="*/ 743418 h 995901"/>
              <a:gd name="connsiteX2" fmla="*/ 2449250 w 5284696"/>
              <a:gd name="connsiteY2" fmla="*/ 995901 h 995901"/>
              <a:gd name="connsiteX3" fmla="*/ 0 w 5284696"/>
              <a:gd name="connsiteY3" fmla="*/ 0 h 995901"/>
              <a:gd name="connsiteX4" fmla="*/ 5284696 w 5284696"/>
              <a:gd name="connsiteY4" fmla="*/ 0 h 995901"/>
              <a:gd name="connsiteX5" fmla="*/ 5284696 w 5284696"/>
              <a:gd name="connsiteY5" fmla="*/ 144787 h 995901"/>
              <a:gd name="connsiteX6" fmla="*/ 0 w 5284696"/>
              <a:gd name="connsiteY6" fmla="*/ 144787 h 99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84696" h="995901">
                <a:moveTo>
                  <a:pt x="2651570" y="145561"/>
                </a:moveTo>
                <a:lnTo>
                  <a:pt x="3289205" y="743418"/>
                </a:lnTo>
                <a:lnTo>
                  <a:pt x="2449250" y="995901"/>
                </a:lnTo>
                <a:close/>
                <a:moveTo>
                  <a:pt x="0" y="0"/>
                </a:moveTo>
                <a:lnTo>
                  <a:pt x="5284696" y="0"/>
                </a:lnTo>
                <a:lnTo>
                  <a:pt x="5284696" y="144787"/>
                </a:lnTo>
                <a:lnTo>
                  <a:pt x="0" y="144787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975"/>
          </a:p>
        </p:txBody>
      </p:sp>
      <p:sp>
        <p:nvSpPr>
          <p:cNvPr id="14" name="吹き出し: 円形 13">
            <a:extLst>
              <a:ext uri="{FF2B5EF4-FFF2-40B4-BE49-F238E27FC236}">
                <a16:creationId xmlns:a16="http://schemas.microsoft.com/office/drawing/2014/main" id="{EEF1A307-F803-E1DC-E531-A5C97C4733CD}"/>
              </a:ext>
            </a:extLst>
          </p:cNvPr>
          <p:cNvSpPr/>
          <p:nvPr/>
        </p:nvSpPr>
        <p:spPr>
          <a:xfrm>
            <a:off x="2384565" y="2592213"/>
            <a:ext cx="1385396" cy="614335"/>
          </a:xfrm>
          <a:prstGeom prst="wedgeEllipseCallout">
            <a:avLst>
              <a:gd name="adj1" fmla="val -28695"/>
              <a:gd name="adj2" fmla="val 780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/>
              <a:t>支点</a:t>
            </a:r>
          </a:p>
        </p:txBody>
      </p:sp>
      <p:sp>
        <p:nvSpPr>
          <p:cNvPr id="15" name="吹き出し: 円形 14">
            <a:extLst>
              <a:ext uri="{FF2B5EF4-FFF2-40B4-BE49-F238E27FC236}">
                <a16:creationId xmlns:a16="http://schemas.microsoft.com/office/drawing/2014/main" id="{0653EBC6-E504-3CFF-39B6-8C46A8A5ED3A}"/>
              </a:ext>
            </a:extLst>
          </p:cNvPr>
          <p:cNvSpPr/>
          <p:nvPr/>
        </p:nvSpPr>
        <p:spPr>
          <a:xfrm>
            <a:off x="3584103" y="4480082"/>
            <a:ext cx="1385396" cy="614335"/>
          </a:xfrm>
          <a:prstGeom prst="wedgeEllipseCallout">
            <a:avLst>
              <a:gd name="adj1" fmla="val 20330"/>
              <a:gd name="adj2" fmla="val -7401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/>
              <a:t>作用点</a:t>
            </a:r>
          </a:p>
        </p:txBody>
      </p:sp>
      <p:sp>
        <p:nvSpPr>
          <p:cNvPr id="16" name="吹き出し: 円形 15">
            <a:extLst>
              <a:ext uri="{FF2B5EF4-FFF2-40B4-BE49-F238E27FC236}">
                <a16:creationId xmlns:a16="http://schemas.microsoft.com/office/drawing/2014/main" id="{A8BCE42D-EFB7-3322-2234-DC45826A6FFA}"/>
              </a:ext>
            </a:extLst>
          </p:cNvPr>
          <p:cNvSpPr/>
          <p:nvPr/>
        </p:nvSpPr>
        <p:spPr>
          <a:xfrm>
            <a:off x="116852" y="3364870"/>
            <a:ext cx="1385396" cy="614335"/>
          </a:xfrm>
          <a:prstGeom prst="wedgeEllipseCallout">
            <a:avLst>
              <a:gd name="adj1" fmla="val -17982"/>
              <a:gd name="adj2" fmla="val -8502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/>
              <a:t>力点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BDEA97E-B3B7-BB62-D9C5-30F659416FE7}"/>
              </a:ext>
            </a:extLst>
          </p:cNvPr>
          <p:cNvSpPr txBox="1"/>
          <p:nvPr/>
        </p:nvSpPr>
        <p:spPr>
          <a:xfrm>
            <a:off x="60980" y="4079363"/>
            <a:ext cx="1497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solidFill>
                  <a:schemeClr val="accent6"/>
                </a:solidFill>
              </a:rPr>
              <a:t>力を加えている点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ACBBB08-A5C9-8ECF-E1A2-D5754DFC44F9}"/>
              </a:ext>
            </a:extLst>
          </p:cNvPr>
          <p:cNvSpPr txBox="1"/>
          <p:nvPr/>
        </p:nvSpPr>
        <p:spPr>
          <a:xfrm>
            <a:off x="3179882" y="5193143"/>
            <a:ext cx="218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solidFill>
                  <a:schemeClr val="accent6"/>
                </a:solidFill>
              </a:rPr>
              <a:t>力のはたらきが</a:t>
            </a:r>
            <a:endParaRPr kumimoji="1" lang="en-US" altLang="ja-JP" sz="2000" dirty="0">
              <a:solidFill>
                <a:schemeClr val="accent6"/>
              </a:solidFill>
            </a:endParaRPr>
          </a:p>
          <a:p>
            <a:pPr algn="ctr"/>
            <a:r>
              <a:rPr kumimoji="1" lang="ja-JP" altLang="en-US" sz="2000" dirty="0">
                <a:solidFill>
                  <a:schemeClr val="accent6"/>
                </a:solidFill>
              </a:rPr>
              <a:t>起こる点</a:t>
            </a:r>
            <a:endParaRPr kumimoji="1" lang="ja-JP" altLang="en-US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00EFDA1-8FAB-70CA-C956-12C99A00B6DF}"/>
              </a:ext>
            </a:extLst>
          </p:cNvPr>
          <p:cNvSpPr txBox="1"/>
          <p:nvPr/>
        </p:nvSpPr>
        <p:spPr>
          <a:xfrm>
            <a:off x="2190715" y="2113277"/>
            <a:ext cx="177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>
                <a:solidFill>
                  <a:schemeClr val="accent6"/>
                </a:solidFill>
              </a:rPr>
              <a:t>支えている点</a:t>
            </a:r>
          </a:p>
        </p:txBody>
      </p: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5104334B-D217-1A2E-59E6-E19B6306FB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42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 animBg="1"/>
      <p:bldP spid="15" grpId="0" animBg="1"/>
      <p:bldP spid="16" grpId="0" animBg="1"/>
      <p:bldP spid="17" grpId="0"/>
      <p:bldP spid="18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1CC51AA-40E6-1B9B-1BCA-FF4B026ED7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dirty="0"/>
              <a:t>力は物体で全体にはたらいているが，</a:t>
            </a:r>
            <a:r>
              <a:rPr lang="en-US" altLang="ja-JP" dirty="0">
                <a:solidFill>
                  <a:schemeClr val="accent6"/>
                </a:solidFill>
              </a:rPr>
              <a:t>1</a:t>
            </a:r>
            <a:r>
              <a:rPr lang="ja-JP" altLang="en-US" dirty="0">
                <a:solidFill>
                  <a:schemeClr val="accent6"/>
                </a:solidFill>
              </a:rPr>
              <a:t>本の矢印</a:t>
            </a:r>
            <a:r>
              <a:rPr lang="ja-JP" altLang="en-US" dirty="0"/>
              <a:t>で表現する．</a:t>
            </a:r>
            <a:endParaRPr lang="en-US" altLang="ja-JP" dirty="0"/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dirty="0"/>
              <a:t>矢印の始点は</a:t>
            </a:r>
            <a:r>
              <a:rPr lang="ja-JP" altLang="en-US" dirty="0">
                <a:solidFill>
                  <a:schemeClr val="accent6"/>
                </a:solidFill>
              </a:rPr>
              <a:t>作用点</a:t>
            </a:r>
            <a:r>
              <a:rPr lang="ja-JP" altLang="en-US" dirty="0"/>
              <a:t>，向きは</a:t>
            </a:r>
            <a:r>
              <a:rPr lang="ja-JP" altLang="en-US" dirty="0">
                <a:solidFill>
                  <a:schemeClr val="accent6"/>
                </a:solidFill>
              </a:rPr>
              <a:t>力の向き</a:t>
            </a:r>
            <a:r>
              <a:rPr lang="ja-JP" altLang="en-US" dirty="0"/>
              <a:t>，長さは</a:t>
            </a:r>
            <a:r>
              <a:rPr lang="ja-JP" altLang="en-US" dirty="0">
                <a:solidFill>
                  <a:schemeClr val="accent6"/>
                </a:solidFill>
              </a:rPr>
              <a:t>力の大きさ</a:t>
            </a:r>
            <a:r>
              <a:rPr lang="ja-JP" altLang="en-US" dirty="0"/>
              <a:t>を表している．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DE1B5AB-42D8-D0AA-AE7C-DE3BEAE8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力は矢印である</a:t>
            </a:r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951AA84C-A185-94F4-B677-73943DC040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13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 descr="移動後？の厚紙">
            <a:extLst>
              <a:ext uri="{FF2B5EF4-FFF2-40B4-BE49-F238E27FC236}">
                <a16:creationId xmlns:a16="http://schemas.microsoft.com/office/drawing/2014/main" id="{518837F0-EA11-52CC-23B0-D10F7CEA72F6}"/>
              </a:ext>
            </a:extLst>
          </p:cNvPr>
          <p:cNvGrpSpPr/>
          <p:nvPr/>
        </p:nvGrpSpPr>
        <p:grpSpPr>
          <a:xfrm>
            <a:off x="3471029" y="3864954"/>
            <a:ext cx="2102937" cy="1229484"/>
            <a:chOff x="4272036" y="3965553"/>
            <a:chExt cx="2588230" cy="1513211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D7AF8237-BCFF-BD53-8B6B-703EEAF9F879}"/>
                </a:ext>
              </a:extLst>
            </p:cNvPr>
            <p:cNvSpPr/>
            <p:nvPr/>
          </p:nvSpPr>
          <p:spPr>
            <a:xfrm rot="1837040">
              <a:off x="4272036" y="3965553"/>
              <a:ext cx="2588230" cy="1513211"/>
            </a:xfrm>
            <a:prstGeom prst="rect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975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1508E98-3283-8296-BB17-F44A77233D02}"/>
                </a:ext>
              </a:extLst>
            </p:cNvPr>
            <p:cNvSpPr txBox="1"/>
            <p:nvPr/>
          </p:nvSpPr>
          <p:spPr>
            <a:xfrm>
              <a:off x="5210549" y="4060438"/>
              <a:ext cx="711200" cy="1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500" dirty="0">
                  <a:solidFill>
                    <a:schemeClr val="accent1"/>
                  </a:solidFill>
                </a:rPr>
                <a:t>?</a:t>
              </a:r>
              <a:endParaRPr kumimoji="1" lang="ja-JP" altLang="en-US" sz="65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0" name="正方形/長方形 19" descr="厚紙">
            <a:extLst>
              <a:ext uri="{FF2B5EF4-FFF2-40B4-BE49-F238E27FC236}">
                <a16:creationId xmlns:a16="http://schemas.microsoft.com/office/drawing/2014/main" id="{1D457EE2-FA35-9ECF-C935-F606CAB91579}"/>
              </a:ext>
            </a:extLst>
          </p:cNvPr>
          <p:cNvSpPr/>
          <p:nvPr/>
        </p:nvSpPr>
        <p:spPr>
          <a:xfrm rot="1837040">
            <a:off x="3471028" y="3864953"/>
            <a:ext cx="2102937" cy="1229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9FB82BB0-259C-E8D6-8A2A-534D1A78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>
                <a:solidFill>
                  <a:srgbClr val="00B0F0"/>
                </a:solidFill>
              </a:rPr>
              <a:t>実験</a:t>
            </a:r>
            <a:r>
              <a:rPr kumimoji="1" lang="en-US" altLang="ja-JP" sz="4000" dirty="0">
                <a:solidFill>
                  <a:srgbClr val="00B0F0"/>
                </a:solidFill>
              </a:rPr>
              <a:t>2</a:t>
            </a:r>
            <a:endParaRPr kumimoji="1" lang="ja-JP" altLang="en-US" sz="4000" dirty="0">
              <a:solidFill>
                <a:srgbClr val="00B0F0"/>
              </a:solidFill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5D1A624-E03E-AB58-E74C-8F14FE4B1F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2"/>
              </a:rPr>
              <a:t>https://www.ac-illust.com/main/detail.php?id=22471553</a:t>
            </a:r>
            <a:endParaRPr lang="en-US" altLang="ja-JP" dirty="0"/>
          </a:p>
        </p:txBody>
      </p:sp>
      <p:pic>
        <p:nvPicPr>
          <p:cNvPr id="16" name="図 15" descr="バネばかり">
            <a:extLst>
              <a:ext uri="{FF2B5EF4-FFF2-40B4-BE49-F238E27FC236}">
                <a16:creationId xmlns:a16="http://schemas.microsoft.com/office/drawing/2014/main" id="{0BFF3106-7B3A-45CA-DAA1-B2967BA28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34721" r="12377" b="53196"/>
          <a:stretch>
            <a:fillRect/>
          </a:stretch>
        </p:blipFill>
        <p:spPr>
          <a:xfrm>
            <a:off x="5290941" y="4479693"/>
            <a:ext cx="4316152" cy="617607"/>
          </a:xfrm>
          <a:prstGeom prst="rect">
            <a:avLst/>
          </a:prstGeom>
        </p:spPr>
      </p:pic>
      <p:pic>
        <p:nvPicPr>
          <p:cNvPr id="19" name="図 18" descr="バネばかり">
            <a:extLst>
              <a:ext uri="{FF2B5EF4-FFF2-40B4-BE49-F238E27FC236}">
                <a16:creationId xmlns:a16="http://schemas.microsoft.com/office/drawing/2014/main" id="{6B4A05A5-E784-A0B5-1DCE-25EF6206D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34721" r="12377" b="53196"/>
          <a:stretch>
            <a:fillRect/>
          </a:stretch>
        </p:blipFill>
        <p:spPr>
          <a:xfrm rot="13340500">
            <a:off x="-56048" y="2489066"/>
            <a:ext cx="4316152" cy="617607"/>
          </a:xfrm>
          <a:prstGeom prst="rect">
            <a:avLst/>
          </a:prstGeom>
        </p:spPr>
      </p:pic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57F61F2D-8039-FD15-A3FD-D2ABD352FF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9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2821E-7 0.00023 L -0.21218 -0.278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9" y="-1393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24A73-44C4-DB26-6DBA-38F80EEC7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りんごのイラスト（フルーツ）">
            <a:extLst>
              <a:ext uri="{FF2B5EF4-FFF2-40B4-BE49-F238E27FC236}">
                <a16:creationId xmlns:a16="http://schemas.microsoft.com/office/drawing/2014/main" id="{E2888819-BEA1-C6B3-3659-E1D0CEAB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910" y="817863"/>
            <a:ext cx="1031583" cy="107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5A7B65-0AD4-462F-8A94-811AF9B7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力は</a:t>
            </a:r>
            <a:r>
              <a:rPr lang="ja-JP" altLang="en-US" dirty="0">
                <a:solidFill>
                  <a:srgbClr val="00B0F0"/>
                </a:solidFill>
              </a:rPr>
              <a:t>矢印</a:t>
            </a:r>
            <a:r>
              <a:rPr lang="ja-JP" altLang="en-US" dirty="0"/>
              <a:t>である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E419DD-B01B-D63C-A34B-DE26227337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3"/>
              </a:rPr>
              <a:t>https://www.irasutoya.com</a:t>
            </a:r>
            <a:endParaRPr lang="ja-JP" altLang="en-US" dirty="0"/>
          </a:p>
        </p:txBody>
      </p:sp>
      <p:pic>
        <p:nvPicPr>
          <p:cNvPr id="5" name="Picture 6" descr="地球のイラスト（惑星）">
            <a:extLst>
              <a:ext uri="{FF2B5EF4-FFF2-40B4-BE49-F238E27FC236}">
                <a16:creationId xmlns:a16="http://schemas.microsoft.com/office/drawing/2014/main" id="{1606DA2D-01FC-2B2B-B411-0C7D2738A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43" y="3505200"/>
            <a:ext cx="3061430" cy="30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りんごのイラスト（フルーツ）">
            <a:extLst>
              <a:ext uri="{FF2B5EF4-FFF2-40B4-BE49-F238E27FC236}">
                <a16:creationId xmlns:a16="http://schemas.microsoft.com/office/drawing/2014/main" id="{0F11789A-B7BF-BC71-A1F3-C12796FA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263" y="817861"/>
            <a:ext cx="1031590" cy="107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D29B9EC-EFA4-683F-A4CA-97D1FE4439B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24058" y="1386541"/>
            <a:ext cx="0" cy="211865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吹き出し: 円形 9">
            <a:extLst>
              <a:ext uri="{FF2B5EF4-FFF2-40B4-BE49-F238E27FC236}">
                <a16:creationId xmlns:a16="http://schemas.microsoft.com/office/drawing/2014/main" id="{69D47EB6-0182-C20B-FDE4-5FFAA3234EC5}"/>
              </a:ext>
            </a:extLst>
          </p:cNvPr>
          <p:cNvSpPr/>
          <p:nvPr/>
        </p:nvSpPr>
        <p:spPr>
          <a:xfrm>
            <a:off x="2234121" y="1867129"/>
            <a:ext cx="1898557" cy="906824"/>
          </a:xfrm>
          <a:prstGeom prst="wedgeEllipseCallout">
            <a:avLst>
              <a:gd name="adj1" fmla="val 70277"/>
              <a:gd name="adj2" fmla="val -8705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925"/>
              <a:t>作用点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00F2D86-36B7-64D4-628A-F978BFEC4E69}"/>
              </a:ext>
            </a:extLst>
          </p:cNvPr>
          <p:cNvGrpSpPr/>
          <p:nvPr/>
        </p:nvGrpSpPr>
        <p:grpSpPr>
          <a:xfrm>
            <a:off x="5863288" y="1386541"/>
            <a:ext cx="2562144" cy="2118659"/>
            <a:chOff x="5688995" y="1578652"/>
            <a:chExt cx="2562144" cy="1723347"/>
          </a:xfrm>
        </p:grpSpPr>
        <p:sp>
          <p:nvSpPr>
            <p:cNvPr id="11" name="右中かっこ 10">
              <a:extLst>
                <a:ext uri="{FF2B5EF4-FFF2-40B4-BE49-F238E27FC236}">
                  <a16:creationId xmlns:a16="http://schemas.microsoft.com/office/drawing/2014/main" id="{0EF9FFED-84F8-BC60-5B27-F0A453D03410}"/>
                </a:ext>
              </a:extLst>
            </p:cNvPr>
            <p:cNvSpPr/>
            <p:nvPr/>
          </p:nvSpPr>
          <p:spPr>
            <a:xfrm>
              <a:off x="5688995" y="1578652"/>
              <a:ext cx="453977" cy="1723347"/>
            </a:xfrm>
            <a:prstGeom prst="rightBrace">
              <a:avLst>
                <a:gd name="adj1" fmla="val 30795"/>
                <a:gd name="adj2" fmla="val 5000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975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72E3EB1-9BF4-844F-B875-BDB54980A26A}"/>
                </a:ext>
              </a:extLst>
            </p:cNvPr>
            <p:cNvSpPr txBox="1"/>
            <p:nvPr/>
          </p:nvSpPr>
          <p:spPr>
            <a:xfrm>
              <a:off x="6204783" y="2117341"/>
              <a:ext cx="2046356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925" dirty="0"/>
                <a:t>力の大きさ</a:t>
              </a:r>
            </a:p>
          </p:txBody>
        </p:sp>
      </p:grp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FA9F2C2F-59EC-88D3-525D-29FC91457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60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69231E-7 4.81481E-6 L 7.69231E-7 0.25023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E0CDF-CD47-6D0B-04AA-469A3A4BD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A2B30DD-A1FF-EF2F-2E39-B8CDAB0DF2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" y="1195131"/>
            <a:ext cx="9968753" cy="533622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sz="4800" dirty="0"/>
              <a:t>「あの人と</a:t>
            </a:r>
            <a:r>
              <a:rPr lang="ja-JP" altLang="en-US" sz="4800" dirty="0">
                <a:solidFill>
                  <a:schemeClr val="accent6"/>
                </a:solidFill>
              </a:rPr>
              <a:t>話のベクトル</a:t>
            </a:r>
            <a:r>
              <a:rPr lang="ja-JP" altLang="en-US" sz="4800" dirty="0"/>
              <a:t>が違う．」</a:t>
            </a:r>
            <a:endParaRPr lang="en-US" altLang="ja-JP" sz="4800" dirty="0"/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sz="4800" dirty="0"/>
              <a:t>このときベクトルは，</a:t>
            </a:r>
            <a:r>
              <a:rPr lang="ja-JP" altLang="en-US" sz="4800" dirty="0">
                <a:solidFill>
                  <a:schemeClr val="accent6"/>
                </a:solidFill>
              </a:rPr>
              <a:t>方向性</a:t>
            </a:r>
            <a:r>
              <a:rPr lang="ja-JP" altLang="en-US" sz="4800" dirty="0"/>
              <a:t>という意味である．</a:t>
            </a:r>
            <a:endParaRPr lang="en-US" altLang="ja-JP" sz="4800" dirty="0"/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sz="4800" dirty="0"/>
              <a:t>数学上では，</a:t>
            </a:r>
            <a:r>
              <a:rPr lang="ja-JP" altLang="en-US" sz="4800" dirty="0">
                <a:solidFill>
                  <a:schemeClr val="accent6"/>
                </a:solidFill>
              </a:rPr>
              <a:t>数と数の組</a:t>
            </a:r>
            <a:r>
              <a:rPr lang="ja-JP" altLang="en-US" sz="4800" dirty="0"/>
              <a:t>で表される．</a:t>
            </a:r>
            <a:endParaRPr lang="en-US" altLang="ja-JP" sz="48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977871B-8C7E-6960-BF54-D55BD949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矢印はベクトル</a:t>
            </a:r>
            <a:endParaRPr kumimoji="1" lang="ja-JP" altLang="en-US" dirty="0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40347578-1F25-091A-4A11-C6B02E2785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76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F4B65-2D59-863B-E73F-79D8FEABF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46EFF27-68CF-6D75-A0B8-DA830F3367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583038" indent="-583038">
              <a:lnSpc>
                <a:spcPct val="150000"/>
              </a:lnSpc>
              <a:buClr>
                <a:schemeClr val="tx1"/>
              </a:buClr>
            </a:pPr>
            <a:r>
              <a:rPr lang="en-US" altLang="ja-JP" dirty="0">
                <a:cs typeface="CMU Serif" panose="02000603000000000000" pitchFamily="2" charset="0"/>
              </a:rPr>
              <a:t>2</a:t>
            </a:r>
            <a:r>
              <a:rPr lang="ja-JP" altLang="en-US" dirty="0">
                <a:latin typeface="+mn-ea"/>
                <a:cs typeface="CMU Serif" panose="02000603000000000000" pitchFamily="2" charset="0"/>
              </a:rPr>
              <a:t>つのベクトルの</a:t>
            </a:r>
            <a:r>
              <a:rPr lang="ja-JP" altLang="en-US" dirty="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始点を合わせる</a:t>
            </a:r>
            <a:r>
              <a:rPr lang="ja-JP" altLang="en-US" dirty="0">
                <a:latin typeface="+mn-ea"/>
                <a:cs typeface="CMU Serif" panose="02000603000000000000" pitchFamily="2" charset="0"/>
              </a:rPr>
              <a:t>．</a:t>
            </a:r>
            <a:endParaRPr lang="en-US" altLang="ja-JP" dirty="0">
              <a:latin typeface="+mn-ea"/>
              <a:cs typeface="CMU Serif" panose="02000603000000000000" pitchFamily="2" charset="0"/>
            </a:endParaRPr>
          </a:p>
          <a:p>
            <a:pPr marL="583038" indent="-583038">
              <a:lnSpc>
                <a:spcPct val="150000"/>
              </a:lnSpc>
              <a:buClr>
                <a:schemeClr val="tx1"/>
              </a:buClr>
            </a:pPr>
            <a:r>
              <a:rPr lang="ja-JP" altLang="en-US" dirty="0">
                <a:latin typeface="+mn-ea"/>
                <a:cs typeface="CMU Serif" panose="02000603000000000000" pitchFamily="2" charset="0"/>
              </a:rPr>
              <a:t>平行移動可能</a:t>
            </a:r>
            <a:endParaRPr lang="en-US" altLang="ja-JP" dirty="0">
              <a:latin typeface="+mn-ea"/>
              <a:cs typeface="CMU Serif" panose="02000603000000000000" pitchFamily="2" charset="0"/>
            </a:endParaRPr>
          </a:p>
          <a:p>
            <a:pPr marL="583038" indent="-583038">
              <a:lnSpc>
                <a:spcPct val="150000"/>
              </a:lnSpc>
              <a:buClr>
                <a:schemeClr val="tx1"/>
              </a:buClr>
            </a:pPr>
            <a:r>
              <a:rPr lang="ja-JP" altLang="en-US" dirty="0">
                <a:latin typeface="+mn-ea"/>
                <a:cs typeface="CMU Serif" panose="02000603000000000000" pitchFamily="2" charset="0"/>
              </a:rPr>
              <a:t>平行四辺形の</a:t>
            </a:r>
            <a:r>
              <a:rPr lang="ja-JP" altLang="en-US" dirty="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対角線</a:t>
            </a:r>
            <a:endParaRPr lang="en-US" altLang="ja-JP" dirty="0">
              <a:solidFill>
                <a:schemeClr val="accent6"/>
              </a:solidFill>
              <a:latin typeface="+mn-ea"/>
              <a:cs typeface="CMU Serif" panose="02000603000000000000" pitchFamily="2" charset="0"/>
            </a:endParaRPr>
          </a:p>
          <a:p>
            <a:pPr marL="583038" indent="-583038">
              <a:lnSpc>
                <a:spcPct val="150000"/>
              </a:lnSpc>
              <a:buClr>
                <a:schemeClr val="tx1"/>
              </a:buClr>
            </a:pPr>
            <a:r>
              <a:rPr lang="ja-JP" altLang="en-US" dirty="0">
                <a:latin typeface="+mn-ea"/>
                <a:cs typeface="CMU Serif" panose="02000603000000000000" pitchFamily="2" charset="0"/>
              </a:rPr>
              <a:t>寄道可能</a:t>
            </a:r>
            <a:endParaRPr lang="en-US" altLang="ja-JP" dirty="0">
              <a:latin typeface="+mn-ea"/>
              <a:cs typeface="CMU Serif" panose="02000603000000000000" pitchFamily="2" charset="0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446EE4B-4694-98A8-D7C2-24C6546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合力のベクトルを作図する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FB59A80-674A-B57B-1419-5CEC74C3C4CF}"/>
              </a:ext>
            </a:extLst>
          </p:cNvPr>
          <p:cNvCxnSpPr>
            <a:cxnSpLocks/>
          </p:cNvCxnSpPr>
          <p:nvPr/>
        </p:nvCxnSpPr>
        <p:spPr>
          <a:xfrm>
            <a:off x="493699" y="3875741"/>
            <a:ext cx="22311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87FCE40-D523-03FC-E2CD-2A0F292B8317}"/>
              </a:ext>
            </a:extLst>
          </p:cNvPr>
          <p:cNvCxnSpPr>
            <a:cxnSpLocks/>
          </p:cNvCxnSpPr>
          <p:nvPr/>
        </p:nvCxnSpPr>
        <p:spPr>
          <a:xfrm flipV="1">
            <a:off x="493698" y="2367061"/>
            <a:ext cx="944426" cy="15086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AC8E101-17D4-4BC5-CE9F-BBE9FD65AE7A}"/>
              </a:ext>
            </a:extLst>
          </p:cNvPr>
          <p:cNvCxnSpPr>
            <a:cxnSpLocks/>
          </p:cNvCxnSpPr>
          <p:nvPr/>
        </p:nvCxnSpPr>
        <p:spPr>
          <a:xfrm flipV="1">
            <a:off x="2724897" y="2367063"/>
            <a:ext cx="944426" cy="150868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D83741F-2F27-3D16-299B-99F8D5665E7D}"/>
              </a:ext>
            </a:extLst>
          </p:cNvPr>
          <p:cNvCxnSpPr>
            <a:cxnSpLocks/>
          </p:cNvCxnSpPr>
          <p:nvPr/>
        </p:nvCxnSpPr>
        <p:spPr>
          <a:xfrm>
            <a:off x="1438128" y="2367060"/>
            <a:ext cx="223119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4293997-F15B-4DF6-4ACC-7FCAA20E910D}"/>
              </a:ext>
            </a:extLst>
          </p:cNvPr>
          <p:cNvCxnSpPr>
            <a:cxnSpLocks/>
          </p:cNvCxnSpPr>
          <p:nvPr/>
        </p:nvCxnSpPr>
        <p:spPr>
          <a:xfrm flipV="1">
            <a:off x="493697" y="2367061"/>
            <a:ext cx="3175626" cy="15086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848D2302-F053-4D51-88C5-04A6A8007283}"/>
              </a:ext>
            </a:extLst>
          </p:cNvPr>
          <p:cNvCxnSpPr>
            <a:cxnSpLocks/>
          </p:cNvCxnSpPr>
          <p:nvPr/>
        </p:nvCxnSpPr>
        <p:spPr>
          <a:xfrm>
            <a:off x="1438126" y="5999619"/>
            <a:ext cx="22311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C8758A51-38F4-1E8A-3E4C-7FC31659FE8F}"/>
              </a:ext>
            </a:extLst>
          </p:cNvPr>
          <p:cNvCxnSpPr>
            <a:cxnSpLocks/>
          </p:cNvCxnSpPr>
          <p:nvPr/>
        </p:nvCxnSpPr>
        <p:spPr>
          <a:xfrm flipV="1">
            <a:off x="3669322" y="4490940"/>
            <a:ext cx="944426" cy="150868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CA24670-F165-E31E-1138-E14DE938A8D6}"/>
              </a:ext>
            </a:extLst>
          </p:cNvPr>
          <p:cNvCxnSpPr>
            <a:cxnSpLocks/>
          </p:cNvCxnSpPr>
          <p:nvPr/>
        </p:nvCxnSpPr>
        <p:spPr>
          <a:xfrm flipV="1">
            <a:off x="1438124" y="4490940"/>
            <a:ext cx="3175626" cy="15086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BFEC7F6E-1DB7-E90C-8AFF-2794F4C2346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5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5 0.21991 L -2.30769E-6 1.1111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0" y="-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404 -0.00092 L 3.84615E-6 -2.59259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EA5C6-387D-422F-852B-0F23CE67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2BC6165-4A70-8546-7342-786117FCD3E7}"/>
              </a:ext>
            </a:extLst>
          </p:cNvPr>
          <p:cNvCxnSpPr>
            <a:cxnSpLocks/>
          </p:cNvCxnSpPr>
          <p:nvPr/>
        </p:nvCxnSpPr>
        <p:spPr>
          <a:xfrm>
            <a:off x="493697" y="4901260"/>
            <a:ext cx="4463866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01C9B9E-D0CD-C884-078D-AEC605ECB145}"/>
              </a:ext>
            </a:extLst>
          </p:cNvPr>
          <p:cNvCxnSpPr>
            <a:cxnSpLocks/>
          </p:cNvCxnSpPr>
          <p:nvPr/>
        </p:nvCxnSpPr>
        <p:spPr>
          <a:xfrm>
            <a:off x="493697" y="4905473"/>
            <a:ext cx="4463866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EE6CD67-16AE-4CB6-B98B-63EFF7854D90}"/>
              </a:ext>
            </a:extLst>
          </p:cNvPr>
          <p:cNvCxnSpPr>
            <a:cxnSpLocks/>
          </p:cNvCxnSpPr>
          <p:nvPr/>
        </p:nvCxnSpPr>
        <p:spPr>
          <a:xfrm flipV="1">
            <a:off x="701675" y="2140048"/>
            <a:ext cx="2023954" cy="323317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35201FA-7B48-545B-6791-F7B32DDACF14}"/>
              </a:ext>
            </a:extLst>
          </p:cNvPr>
          <p:cNvCxnSpPr>
            <a:cxnSpLocks/>
          </p:cNvCxnSpPr>
          <p:nvPr/>
        </p:nvCxnSpPr>
        <p:spPr>
          <a:xfrm flipV="1">
            <a:off x="701675" y="2140048"/>
            <a:ext cx="2023954" cy="323317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707A441-985A-C335-3127-10EAD67762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86325" y="1195131"/>
            <a:ext cx="5019675" cy="5661084"/>
          </a:xfrm>
        </p:spPr>
        <p:txBody>
          <a:bodyPr/>
          <a:lstStyle/>
          <a:p>
            <a:pPr marL="583038" indent="-583038">
              <a:lnSpc>
                <a:spcPct val="150000"/>
              </a:lnSpc>
              <a:buClr>
                <a:schemeClr val="tx1"/>
              </a:buClr>
            </a:pPr>
            <a:r>
              <a:rPr lang="ja-JP" altLang="en-US" dirty="0">
                <a:latin typeface="+mn-ea"/>
                <a:cs typeface="CMU Serif" panose="02000603000000000000" pitchFamily="2" charset="0"/>
              </a:rPr>
              <a:t>平行四辺形の</a:t>
            </a:r>
            <a:r>
              <a:rPr lang="ja-JP" altLang="en-US" dirty="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対角線</a:t>
            </a:r>
            <a:endParaRPr lang="en-US" altLang="ja-JP" dirty="0">
              <a:solidFill>
                <a:schemeClr val="accent6"/>
              </a:solidFill>
              <a:latin typeface="+mn-ea"/>
              <a:cs typeface="CMU Serif" panose="02000603000000000000" pitchFamily="2" charset="0"/>
            </a:endParaRPr>
          </a:p>
          <a:p>
            <a:pPr marL="583038" indent="-583038">
              <a:lnSpc>
                <a:spcPct val="150000"/>
              </a:lnSpc>
              <a:buClr>
                <a:schemeClr val="tx1"/>
              </a:buClr>
            </a:pPr>
            <a:r>
              <a:rPr lang="ja-JP" altLang="en-US" dirty="0">
                <a:latin typeface="+mn-ea"/>
                <a:cs typeface="CMU Serif" panose="02000603000000000000" pitchFamily="2" charset="0"/>
              </a:rPr>
              <a:t>作用線を合力の終点に向かって</a:t>
            </a:r>
            <a:r>
              <a:rPr lang="ja-JP" altLang="en-US" dirty="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平行四辺形となるように</a:t>
            </a:r>
            <a:r>
              <a:rPr lang="ja-JP" altLang="en-US" dirty="0">
                <a:latin typeface="+mn-ea"/>
                <a:cs typeface="CMU Serif" panose="02000603000000000000" pitchFamily="2" charset="0"/>
              </a:rPr>
              <a:t>描く．</a:t>
            </a:r>
            <a:endParaRPr lang="en-US" altLang="ja-JP" dirty="0">
              <a:latin typeface="+mn-ea"/>
              <a:cs typeface="CMU Serif" panose="02000603000000000000" pitchFamily="2" charset="0"/>
            </a:endParaRPr>
          </a:p>
          <a:p>
            <a:pPr marL="583038" indent="-583038">
              <a:lnSpc>
                <a:spcPct val="150000"/>
              </a:lnSpc>
              <a:buClr>
                <a:schemeClr val="tx1"/>
              </a:buClr>
            </a:pPr>
            <a:r>
              <a:rPr lang="ja-JP" altLang="en-US" dirty="0">
                <a:latin typeface="+mn-ea"/>
                <a:cs typeface="CMU Serif" panose="02000603000000000000" pitchFamily="2" charset="0"/>
              </a:rPr>
              <a:t>作用線を元に</a:t>
            </a:r>
            <a:r>
              <a:rPr lang="ja-JP" altLang="en-US" dirty="0">
                <a:solidFill>
                  <a:schemeClr val="accent6"/>
                </a:solidFill>
                <a:latin typeface="+mn-ea"/>
                <a:cs typeface="CMU Serif" panose="02000603000000000000" pitchFamily="2" charset="0"/>
              </a:rPr>
              <a:t>分力</a:t>
            </a:r>
            <a:r>
              <a:rPr lang="ja-JP" altLang="en-US" dirty="0">
                <a:latin typeface="+mn-ea"/>
                <a:cs typeface="CMU Serif" panose="02000603000000000000" pitchFamily="2" charset="0"/>
              </a:rPr>
              <a:t>を</a:t>
            </a:r>
            <a:r>
              <a:rPr lang="en-US" altLang="ja-JP" dirty="0">
                <a:cs typeface="CMU Serif" panose="02000603000000000000" pitchFamily="2" charset="0"/>
              </a:rPr>
              <a:t>2</a:t>
            </a:r>
            <a:r>
              <a:rPr lang="ja-JP" altLang="en-US" dirty="0">
                <a:latin typeface="+mn-ea"/>
                <a:cs typeface="CMU Serif" panose="02000603000000000000" pitchFamily="2" charset="0"/>
              </a:rPr>
              <a:t>つ描く．</a:t>
            </a:r>
            <a:endParaRPr lang="en-US" altLang="ja-JP" dirty="0">
              <a:latin typeface="+mn-ea"/>
              <a:cs typeface="CMU Serif" panose="02000603000000000000" pitchFamily="2" charset="0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488FCC7-9228-2580-13E7-A93BC81E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分力のベクトルを作図する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E00298C-2821-C9C8-8748-87BF79F948D0}"/>
              </a:ext>
            </a:extLst>
          </p:cNvPr>
          <p:cNvCxnSpPr>
            <a:cxnSpLocks/>
          </p:cNvCxnSpPr>
          <p:nvPr/>
        </p:nvCxnSpPr>
        <p:spPr>
          <a:xfrm flipV="1">
            <a:off x="1010220" y="3388370"/>
            <a:ext cx="3175626" cy="15086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15B6EEB-DF0B-5106-40AD-CA294B32CAA4}"/>
              </a:ext>
            </a:extLst>
          </p:cNvPr>
          <p:cNvCxnSpPr>
            <a:cxnSpLocks/>
          </p:cNvCxnSpPr>
          <p:nvPr/>
        </p:nvCxnSpPr>
        <p:spPr>
          <a:xfrm>
            <a:off x="1009536" y="4905473"/>
            <a:ext cx="2231199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7F1E243-B25F-B3D5-EFA3-3AA029CFC652}"/>
              </a:ext>
            </a:extLst>
          </p:cNvPr>
          <p:cNvCxnSpPr>
            <a:cxnSpLocks/>
          </p:cNvCxnSpPr>
          <p:nvPr/>
        </p:nvCxnSpPr>
        <p:spPr>
          <a:xfrm flipV="1">
            <a:off x="984136" y="3362582"/>
            <a:ext cx="971550" cy="155986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DCF93DB-8388-0284-54CA-2C244A739E1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662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7 2.22222E-6 L 0.03109 -0.220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22474 -0.0004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2D9BCD04-B8E4-3D18-3978-5E56F6D8A62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D03248F-1707-D520-F382-4387E7A6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直線の引き方</a:t>
            </a:r>
          </a:p>
        </p:txBody>
      </p:sp>
      <p:pic>
        <p:nvPicPr>
          <p:cNvPr id="2052" name="Picture 4" descr="直線定規の透過PNGイラスト">
            <a:extLst>
              <a:ext uri="{FF2B5EF4-FFF2-40B4-BE49-F238E27FC236}">
                <a16:creationId xmlns:a16="http://schemas.microsoft.com/office/drawing/2014/main" id="{B28F8460-EFD6-EE0E-5406-92301B3D5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1" t="38806" r="8218" b="38776"/>
          <a:stretch>
            <a:fillRect/>
          </a:stretch>
        </p:blipFill>
        <p:spPr bwMode="auto">
          <a:xfrm rot="10800000">
            <a:off x="576845" y="4792036"/>
            <a:ext cx="4129430" cy="8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DCD6D46-6F36-87EB-3ADE-3AE0A56D81B2}"/>
              </a:ext>
            </a:extLst>
          </p:cNvPr>
          <p:cNvCxnSpPr>
            <a:cxnSpLocks/>
          </p:cNvCxnSpPr>
          <p:nvPr/>
        </p:nvCxnSpPr>
        <p:spPr>
          <a:xfrm>
            <a:off x="678328" y="4753936"/>
            <a:ext cx="2792414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50" name="Picture 2" descr="鉛筆を持つ手のフリーイラスト Clip art of hand holding a pen">
            <a:extLst>
              <a:ext uri="{FF2B5EF4-FFF2-40B4-BE49-F238E27FC236}">
                <a16:creationId xmlns:a16="http://schemas.microsoft.com/office/drawing/2014/main" id="{09163859-446E-3FB6-215F-EBBAF4C60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15472" r="3483" b="11860"/>
          <a:stretch>
            <a:fillRect/>
          </a:stretch>
        </p:blipFill>
        <p:spPr bwMode="auto">
          <a:xfrm rot="19337408">
            <a:off x="498396" y="2749024"/>
            <a:ext cx="3259410" cy="253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F5837D-918C-97D1-90FE-BC74F25770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ja-JP" altLang="en-US" dirty="0"/>
              <a:t>シャープペンの芯を</a:t>
            </a:r>
            <a:r>
              <a:rPr lang="ja-JP" altLang="en-US" dirty="0">
                <a:solidFill>
                  <a:schemeClr val="accent6"/>
                </a:solidFill>
              </a:rPr>
              <a:t>定規の縁にしっかりと当てる</a:t>
            </a:r>
            <a:r>
              <a:rPr lang="ja-JP" altLang="en-US" dirty="0"/>
              <a:t>．</a:t>
            </a:r>
            <a:endParaRPr lang="en-US" altLang="ja-JP" dirty="0"/>
          </a:p>
          <a:p>
            <a:r>
              <a:rPr lang="ja-JP" altLang="en-US" dirty="0"/>
              <a:t>ペン先を真上から見ながら，</a:t>
            </a:r>
            <a:r>
              <a:rPr lang="ja-JP" altLang="en-US" dirty="0">
                <a:solidFill>
                  <a:schemeClr val="accent6"/>
                </a:solidFill>
              </a:rPr>
              <a:t>引く方向に線を描く</a:t>
            </a:r>
            <a:r>
              <a:rPr lang="ja-JP" altLang="en-US" dirty="0"/>
              <a:t>．</a:t>
            </a:r>
            <a:endParaRPr lang="en-US" altLang="ja-JP" dirty="0"/>
          </a:p>
          <a:p>
            <a:r>
              <a:rPr lang="ja-JP" altLang="en-US" dirty="0"/>
              <a:t>一定の強さで，</a:t>
            </a:r>
            <a:r>
              <a:rPr lang="ja-JP" altLang="en-US" dirty="0">
                <a:solidFill>
                  <a:schemeClr val="accent6"/>
                </a:solidFill>
              </a:rPr>
              <a:t>線の濃さと太さがムラのない</a:t>
            </a:r>
            <a:r>
              <a:rPr lang="ja-JP" altLang="en-US" dirty="0"/>
              <a:t>ように．</a:t>
            </a:r>
          </a:p>
        </p:txBody>
      </p:sp>
    </p:spTree>
    <p:extLst>
      <p:ext uri="{BB962C8B-B14F-4D97-AF65-F5344CB8AC3E}">
        <p14:creationId xmlns:p14="http://schemas.microsoft.com/office/powerpoint/2010/main" val="44868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8974E-6 1.85185E-6 L 0.27933 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28A77D8D-0C44-7021-906B-22E1288960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ja-JP" altLang="en-US" dirty="0"/>
              <a:t>定規を</a:t>
            </a:r>
            <a:r>
              <a:rPr lang="en-US" altLang="ja-JP" dirty="0"/>
              <a:t>2</a:t>
            </a:r>
            <a:r>
              <a:rPr lang="ja-JP" altLang="en-US" dirty="0"/>
              <a:t>つ重ねる．</a:t>
            </a:r>
            <a:endParaRPr lang="en-US" altLang="ja-JP" dirty="0"/>
          </a:p>
          <a:p>
            <a:r>
              <a:rPr lang="en-US" altLang="ja-JP" dirty="0"/>
              <a:t>1</a:t>
            </a:r>
            <a:r>
              <a:rPr lang="ja-JP" altLang="en-US" dirty="0"/>
              <a:t>つ直線を描く．</a:t>
            </a:r>
            <a:endParaRPr lang="en-US" altLang="ja-JP" dirty="0"/>
          </a:p>
          <a:p>
            <a:r>
              <a:rPr lang="ja-JP" altLang="en-US" dirty="0"/>
              <a:t>片方の定規を，スライドさせる．</a:t>
            </a:r>
            <a:endParaRPr lang="en-US" altLang="ja-JP" dirty="0"/>
          </a:p>
          <a:p>
            <a:r>
              <a:rPr lang="ja-JP" altLang="en-US" dirty="0"/>
              <a:t>もう一度，直線を描く．</a:t>
            </a:r>
            <a:endParaRPr lang="en-US" altLang="ja-JP" dirty="0"/>
          </a:p>
          <a:p>
            <a:r>
              <a:rPr lang="ja-JP" altLang="en-US" dirty="0"/>
              <a:t>この手順で平行線を描ける．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03C8E3F-2A16-29D1-1851-B0171DA7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平行線の描き方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F93352A5-4600-B1B9-E2DD-AE1F566E4C8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https://illustcenter.com/2021/12/21/rdesign_8759</a:t>
            </a:r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FD12428-74A2-64EC-DC89-A6F6728E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12" t="8886" r="9819" b="9903"/>
          <a:stretch>
            <a:fillRect/>
          </a:stretch>
        </p:blipFill>
        <p:spPr>
          <a:xfrm rot="10800000">
            <a:off x="493699" y="2380712"/>
            <a:ext cx="1985976" cy="327199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0F475DE-4115-19E5-3C00-3381C224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75" t="40947" r="53427" b="10122"/>
          <a:stretch>
            <a:fillRect/>
          </a:stretch>
        </p:blipFill>
        <p:spPr>
          <a:xfrm rot="10800000">
            <a:off x="2479675" y="2705755"/>
            <a:ext cx="2000863" cy="2000866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A4C88C4-1517-3A20-0D35-2A6A9B28B7F9}"/>
              </a:ext>
            </a:extLst>
          </p:cNvPr>
          <p:cNvCxnSpPr>
            <a:cxnSpLocks/>
          </p:cNvCxnSpPr>
          <p:nvPr/>
        </p:nvCxnSpPr>
        <p:spPr>
          <a:xfrm>
            <a:off x="2479674" y="2672414"/>
            <a:ext cx="2000864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68BA90F-BC4C-5D96-3553-CC2DEB76F825}"/>
              </a:ext>
            </a:extLst>
          </p:cNvPr>
          <p:cNvCxnSpPr>
            <a:cxnSpLocks/>
          </p:cNvCxnSpPr>
          <p:nvPr/>
        </p:nvCxnSpPr>
        <p:spPr>
          <a:xfrm>
            <a:off x="2479674" y="3553941"/>
            <a:ext cx="2000864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EA2AAAE-E90A-8A50-69D9-F059D0FC6F4A}"/>
              </a:ext>
            </a:extLst>
          </p:cNvPr>
          <p:cNvGrpSpPr/>
          <p:nvPr/>
        </p:nvGrpSpPr>
        <p:grpSpPr>
          <a:xfrm>
            <a:off x="3197958" y="2511520"/>
            <a:ext cx="561678" cy="1656015"/>
            <a:chOff x="3015991" y="2575402"/>
            <a:chExt cx="561678" cy="1656015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CD0B3C7D-87B5-72EB-6242-DD0A6A115F85}"/>
                </a:ext>
              </a:extLst>
            </p:cNvPr>
            <p:cNvSpPr txBox="1"/>
            <p:nvPr/>
          </p:nvSpPr>
          <p:spPr>
            <a:xfrm>
              <a:off x="3015991" y="2575402"/>
              <a:ext cx="5616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baseline="30000" dirty="0"/>
                <a:t>&gt;</a:t>
              </a:r>
              <a:endParaRPr kumimoji="1" lang="ja-JP" altLang="en-US" sz="6600" baseline="300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3398BE38-FA30-C605-3517-F408976CEB91}"/>
                </a:ext>
              </a:extLst>
            </p:cNvPr>
            <p:cNvSpPr txBox="1"/>
            <p:nvPr/>
          </p:nvSpPr>
          <p:spPr>
            <a:xfrm>
              <a:off x="3015991" y="3461976"/>
              <a:ext cx="5616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600" baseline="30000" dirty="0"/>
                <a:t>&gt;</a:t>
              </a:r>
              <a:endParaRPr kumimoji="1" lang="ja-JP" altLang="en-US" sz="6600" baseline="30000" dirty="0"/>
            </a:p>
          </p:txBody>
        </p:sp>
      </p:grp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0480C3F9-01CF-A178-224B-33EDE14F1A3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256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5128E-6 2.22222E-6 L -2.05128E-6 0.1291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9BF33-8C28-B026-7C57-4B545064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円弧 27">
            <a:extLst>
              <a:ext uri="{FF2B5EF4-FFF2-40B4-BE49-F238E27FC236}">
                <a16:creationId xmlns:a16="http://schemas.microsoft.com/office/drawing/2014/main" id="{DE949CE4-270E-016A-AB31-7AF0CB7224CA}"/>
              </a:ext>
            </a:extLst>
          </p:cNvPr>
          <p:cNvSpPr/>
          <p:nvPr/>
        </p:nvSpPr>
        <p:spPr>
          <a:xfrm>
            <a:off x="1000108" y="3273011"/>
            <a:ext cx="3583204" cy="3583204"/>
          </a:xfrm>
          <a:prstGeom prst="arc">
            <a:avLst>
              <a:gd name="adj1" fmla="val 15462799"/>
              <a:gd name="adj2" fmla="val 20819950"/>
            </a:avLst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弧 18">
            <a:extLst>
              <a:ext uri="{FF2B5EF4-FFF2-40B4-BE49-F238E27FC236}">
                <a16:creationId xmlns:a16="http://schemas.microsoft.com/office/drawing/2014/main" id="{2AFFE0C9-2E09-154E-F3F7-EDFFDFF45559}"/>
              </a:ext>
            </a:extLst>
          </p:cNvPr>
          <p:cNvSpPr/>
          <p:nvPr/>
        </p:nvSpPr>
        <p:spPr>
          <a:xfrm>
            <a:off x="-690028" y="1338106"/>
            <a:ext cx="4435652" cy="4435647"/>
          </a:xfrm>
          <a:prstGeom prst="arc">
            <a:avLst>
              <a:gd name="adj1" fmla="val 18268872"/>
              <a:gd name="adj2" fmla="val 1940856"/>
            </a:avLst>
          </a:prstGeom>
          <a:ln w="381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ED7BE463-875A-AFC9-5E90-7F036FFA78E1}"/>
              </a:ext>
            </a:extLst>
          </p:cNvPr>
          <p:cNvGrpSpPr/>
          <p:nvPr/>
        </p:nvGrpSpPr>
        <p:grpSpPr>
          <a:xfrm rot="20688182">
            <a:off x="583089" y="2117107"/>
            <a:ext cx="4410862" cy="5895009"/>
            <a:chOff x="-5413829" y="-416340"/>
            <a:chExt cx="4435652" cy="5928140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2E8FCC12-3A9E-9EB0-8981-7FE44E4F0ECE}"/>
                </a:ext>
              </a:extLst>
            </p:cNvPr>
            <p:cNvSpPr/>
            <p:nvPr/>
          </p:nvSpPr>
          <p:spPr>
            <a:xfrm>
              <a:off x="-5413829" y="-416340"/>
              <a:ext cx="4435652" cy="5928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F3511D89-8B23-F490-4E09-536B2A1B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792" t="3579" r="28279" b="3564"/>
            <a:stretch>
              <a:fillRect/>
            </a:stretch>
          </p:blipFill>
          <p:spPr>
            <a:xfrm flipH="1">
              <a:off x="-3279003" y="-416339"/>
              <a:ext cx="2300825" cy="3080754"/>
            </a:xfrm>
            <a:prstGeom prst="rect">
              <a:avLst/>
            </a:prstGeom>
          </p:spPr>
        </p:pic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7D2CDC09-E53C-C8B1-022C-775CF646C98C}"/>
              </a:ext>
            </a:extLst>
          </p:cNvPr>
          <p:cNvGrpSpPr/>
          <p:nvPr/>
        </p:nvGrpSpPr>
        <p:grpSpPr>
          <a:xfrm rot="1901218">
            <a:off x="-1195573" y="-83789"/>
            <a:ext cx="5446741" cy="7279435"/>
            <a:chOff x="-5413829" y="-416340"/>
            <a:chExt cx="4435652" cy="5928140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942DFE80-44C7-6793-B15F-2FF2A7C38E7D}"/>
                </a:ext>
              </a:extLst>
            </p:cNvPr>
            <p:cNvSpPr/>
            <p:nvPr/>
          </p:nvSpPr>
          <p:spPr>
            <a:xfrm>
              <a:off x="-5413829" y="-416340"/>
              <a:ext cx="4435652" cy="5928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D1B6D97B-31B3-EAC1-6536-AB55009C3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792" t="3579" r="28279" b="3564"/>
            <a:stretch>
              <a:fillRect/>
            </a:stretch>
          </p:blipFill>
          <p:spPr>
            <a:xfrm flipH="1">
              <a:off x="-3279003" y="-416339"/>
              <a:ext cx="2300825" cy="3080754"/>
            </a:xfrm>
            <a:prstGeom prst="rect">
              <a:avLst/>
            </a:prstGeom>
          </p:spPr>
        </p:pic>
      </p:grp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30E45307-0355-225C-C576-691618502E1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ja-JP" altLang="en-US" dirty="0"/>
              <a:t>コンパスを矢印の長さにする．</a:t>
            </a:r>
            <a:endParaRPr lang="en-US" altLang="ja-JP" dirty="0"/>
          </a:p>
          <a:p>
            <a:r>
              <a:rPr lang="ja-JP" altLang="en-US" dirty="0"/>
              <a:t>もう一方の矢印の終点に，針を刺す．</a:t>
            </a:r>
            <a:endParaRPr lang="en-US" altLang="ja-JP" dirty="0"/>
          </a:p>
          <a:p>
            <a:r>
              <a:rPr lang="ja-JP" altLang="en-US" dirty="0"/>
              <a:t>弧を描く．</a:t>
            </a:r>
            <a:endParaRPr lang="en-US" altLang="ja-JP" dirty="0"/>
          </a:p>
          <a:p>
            <a:r>
              <a:rPr lang="ja-JP" altLang="en-US" dirty="0"/>
              <a:t>同じことを繰り返す．</a:t>
            </a:r>
            <a:endParaRPr lang="en-US" altLang="ja-JP" dirty="0"/>
          </a:p>
          <a:p>
            <a:r>
              <a:rPr lang="en-US" altLang="ja-JP" dirty="0"/>
              <a:t>2</a:t>
            </a:r>
            <a:r>
              <a:rPr lang="ja-JP" altLang="en-US" dirty="0"/>
              <a:t>つの弧の交点と原点を結ぶ．</a:t>
            </a:r>
            <a:endParaRPr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B830069-6783-FF4D-0E38-E96CF3DE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平行四辺形の描き方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AB6DD6FD-B31F-BBCB-B289-B427F991D4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3"/>
              </a:rPr>
              <a:t>https://illustcenter.com/2021/12/21/rdesign_8762</a:t>
            </a:r>
            <a:endParaRPr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1E353FD8-5731-AE27-A555-EA98C16F45BA}"/>
              </a:ext>
            </a:extLst>
          </p:cNvPr>
          <p:cNvCxnSpPr>
            <a:cxnSpLocks/>
          </p:cNvCxnSpPr>
          <p:nvPr/>
        </p:nvCxnSpPr>
        <p:spPr>
          <a:xfrm>
            <a:off x="583373" y="5064616"/>
            <a:ext cx="22311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8A1C320-4E8D-3639-6DE3-9CE286EAB2C1}"/>
              </a:ext>
            </a:extLst>
          </p:cNvPr>
          <p:cNvCxnSpPr>
            <a:cxnSpLocks/>
          </p:cNvCxnSpPr>
          <p:nvPr/>
        </p:nvCxnSpPr>
        <p:spPr>
          <a:xfrm flipV="1">
            <a:off x="2814571" y="3555938"/>
            <a:ext cx="944426" cy="150868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A976EC7-4E72-1A7D-DE82-DDECDE385169}"/>
              </a:ext>
            </a:extLst>
          </p:cNvPr>
          <p:cNvCxnSpPr>
            <a:cxnSpLocks/>
          </p:cNvCxnSpPr>
          <p:nvPr/>
        </p:nvCxnSpPr>
        <p:spPr>
          <a:xfrm>
            <a:off x="1527802" y="3555935"/>
            <a:ext cx="223119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BAF10E3-A372-1A11-C4B3-49ED2E73D212}"/>
              </a:ext>
            </a:extLst>
          </p:cNvPr>
          <p:cNvCxnSpPr>
            <a:cxnSpLocks/>
          </p:cNvCxnSpPr>
          <p:nvPr/>
        </p:nvCxnSpPr>
        <p:spPr>
          <a:xfrm flipV="1">
            <a:off x="583371" y="3555936"/>
            <a:ext cx="3175626" cy="15086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D2617F9-D3AF-3B8D-3986-14314CCD75C3}"/>
              </a:ext>
            </a:extLst>
          </p:cNvPr>
          <p:cNvCxnSpPr>
            <a:cxnSpLocks/>
          </p:cNvCxnSpPr>
          <p:nvPr/>
        </p:nvCxnSpPr>
        <p:spPr>
          <a:xfrm flipV="1">
            <a:off x="583372" y="3555936"/>
            <a:ext cx="944426" cy="15086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FD81970-E652-99FD-AE6B-EBC2EB58C69C}"/>
              </a:ext>
            </a:extLst>
          </p:cNvPr>
          <p:cNvGrpSpPr/>
          <p:nvPr/>
        </p:nvGrpSpPr>
        <p:grpSpPr>
          <a:xfrm>
            <a:off x="-2140001" y="1424894"/>
            <a:ext cx="5446741" cy="7279435"/>
            <a:chOff x="-5413829" y="-416340"/>
            <a:chExt cx="4435652" cy="592814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15E71DA-DF7E-F273-2AB1-4F9DCD55ED9B}"/>
                </a:ext>
              </a:extLst>
            </p:cNvPr>
            <p:cNvSpPr/>
            <p:nvPr/>
          </p:nvSpPr>
          <p:spPr>
            <a:xfrm>
              <a:off x="-5413829" y="-416340"/>
              <a:ext cx="4435652" cy="5928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9DE92D8-DEAF-6DFA-DE1B-FA413351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792" t="3579" r="28279" b="3564"/>
            <a:stretch>
              <a:fillRect/>
            </a:stretch>
          </p:blipFill>
          <p:spPr>
            <a:xfrm flipH="1">
              <a:off x="-3279003" y="-416339"/>
              <a:ext cx="2300825" cy="3080754"/>
            </a:xfrm>
            <a:prstGeom prst="rect">
              <a:avLst/>
            </a:prstGeom>
          </p:spPr>
        </p:pic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F4D7A05-C758-C0FF-418B-D400AB2524D0}"/>
              </a:ext>
            </a:extLst>
          </p:cNvPr>
          <p:cNvGrpSpPr/>
          <p:nvPr/>
        </p:nvGrpSpPr>
        <p:grpSpPr>
          <a:xfrm rot="17999003">
            <a:off x="-1622060" y="2117108"/>
            <a:ext cx="4410862" cy="5895009"/>
            <a:chOff x="-5413829" y="-416340"/>
            <a:chExt cx="4435652" cy="5928140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EF579B4-E9D2-4DE6-17E7-F0A71DB06C36}"/>
                </a:ext>
              </a:extLst>
            </p:cNvPr>
            <p:cNvSpPr/>
            <p:nvPr/>
          </p:nvSpPr>
          <p:spPr>
            <a:xfrm>
              <a:off x="-5413829" y="-416340"/>
              <a:ext cx="4435652" cy="5928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CFEBAFDB-CF8D-6A59-871B-00A91B57F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792" t="3579" r="28279" b="3564"/>
            <a:stretch>
              <a:fillRect/>
            </a:stretch>
          </p:blipFill>
          <p:spPr>
            <a:xfrm flipH="1">
              <a:off x="-3279003" y="-416339"/>
              <a:ext cx="2300825" cy="3080754"/>
            </a:xfrm>
            <a:prstGeom prst="rect">
              <a:avLst/>
            </a:prstGeom>
          </p:spPr>
        </p:pic>
      </p:grp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F5D6F9D4-539F-692A-F12E-D3BC0FAA95C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4.07407E-6 L 0.09536 -0.2199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0" y="-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4.07407E-6 L 0.22468 4.07407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9" grpId="0" animBg="1"/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4B088ED-C7C4-EECA-3056-42424C4B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7882"/>
            <a:ext cx="5104180" cy="1227200"/>
          </a:xfrm>
        </p:spPr>
        <p:txBody>
          <a:bodyPr anchor="ctr"/>
          <a:lstStyle/>
          <a:p>
            <a:pPr algn="ctr"/>
            <a:r>
              <a:rPr lang="ja-JP" altLang="en-US" dirty="0"/>
              <a:t>アイザック・ニュートン</a:t>
            </a:r>
            <a:br>
              <a:rPr kumimoji="1" lang="en-US" altLang="ja-JP" dirty="0"/>
            </a:br>
            <a:r>
              <a:rPr lang="ja-JP" altLang="en-US" sz="2800" dirty="0"/>
              <a:t>（</a:t>
            </a:r>
            <a:r>
              <a:rPr lang="en-US" altLang="ja-JP" sz="2800" dirty="0"/>
              <a:t>A.</a:t>
            </a:r>
            <a:r>
              <a:rPr lang="ja-JP" altLang="en-US" sz="2800" dirty="0"/>
              <a:t>Ｄ</a:t>
            </a:r>
            <a:r>
              <a:rPr lang="en-US" altLang="ja-JP" sz="2800" dirty="0"/>
              <a:t>. 1642-1727</a:t>
            </a:r>
            <a:r>
              <a:rPr lang="ja-JP" altLang="en-US" sz="2800" dirty="0"/>
              <a:t>年）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8EB7F94-9E4C-B9FF-8A6E-5B33C4382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8"/>
          <a:stretch/>
        </p:blipFill>
        <p:spPr>
          <a:xfrm>
            <a:off x="5126317" y="604571"/>
            <a:ext cx="4199509" cy="5636817"/>
          </a:xfrm>
          <a:prstGeom prst="rect">
            <a:avLst/>
          </a:prstGeom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A0B5EA80-CE50-E44C-AA89-1FF9AE98B64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0" y="6490233"/>
            <a:ext cx="9906000" cy="365986"/>
          </a:xfrm>
          <a:prstGeom prst="rect">
            <a:avLst/>
          </a:prstGeom>
        </p:spPr>
        <p:txBody>
          <a:bodyPr anchor="b"/>
          <a:lstStyle>
            <a:lvl1pPr marL="0" indent="0" algn="l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1600" b="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baseline="30000" dirty="0">
                <a:latin typeface="+mj-lt"/>
              </a:rPr>
              <a:t>[9] </a:t>
            </a:r>
            <a:r>
              <a:rPr lang="en-US" altLang="ja-JP" sz="1400" dirty="0">
                <a:latin typeface="+mj-lt"/>
                <a:hlinkClick r:id="rId3"/>
              </a:rPr>
              <a:t>https://ja.wikipedia.org/wiki/</a:t>
            </a:r>
            <a:r>
              <a:rPr lang="ja-JP" altLang="en-US" sz="1400" dirty="0">
                <a:latin typeface="+mj-lt"/>
                <a:hlinkClick r:id="rId3"/>
              </a:rPr>
              <a:t>アイザック・ニュートン</a:t>
            </a:r>
            <a:endParaRPr lang="en-US" altLang="ja-JP" sz="1400" dirty="0">
              <a:latin typeface="+mj-lt"/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E44770B9-0D10-3773-5A5C-831262AE184F}"/>
              </a:ext>
            </a:extLst>
          </p:cNvPr>
          <p:cNvSpPr/>
          <p:nvPr/>
        </p:nvSpPr>
        <p:spPr>
          <a:xfrm>
            <a:off x="488524" y="3568507"/>
            <a:ext cx="4127131" cy="2111611"/>
          </a:xfrm>
          <a:prstGeom prst="wedgeRoundRectCallout">
            <a:avLst>
              <a:gd name="adj1" fmla="val 100703"/>
              <a:gd name="adj2" fmla="val -6277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地球がリンゴを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accent6"/>
                </a:solidFill>
              </a:rPr>
              <a:t>引っ張っている</a:t>
            </a:r>
            <a:r>
              <a:rPr kumimoji="1" lang="ja-JP" altLang="en-US" sz="3200" dirty="0">
                <a:solidFill>
                  <a:schemeClr val="tx1"/>
                </a:solidFill>
              </a:rPr>
              <a:t>！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（万有引力の法則）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F9CBBF40-4D87-0879-B3B7-DB43513DB85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7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>
            <a:extLst>
              <a:ext uri="{FF2B5EF4-FFF2-40B4-BE49-F238E27FC236}">
                <a16:creationId xmlns:a16="http://schemas.microsoft.com/office/drawing/2014/main" id="{813FFAFD-23C2-928C-C108-C8B1E8664B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46940" y="5327435"/>
            <a:ext cx="4031835" cy="392415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000" dirty="0"/>
              <a:t>地球がリンゴを引っ張っている．</a:t>
            </a:r>
          </a:p>
        </p:txBody>
      </p:sp>
      <p:sp>
        <p:nvSpPr>
          <p:cNvPr id="13" name="思考の吹き出し: 雲形 12">
            <a:extLst>
              <a:ext uri="{FF2B5EF4-FFF2-40B4-BE49-F238E27FC236}">
                <a16:creationId xmlns:a16="http://schemas.microsoft.com/office/drawing/2014/main" id="{3A9599B2-3084-1745-47A4-807416F184A0}"/>
              </a:ext>
            </a:extLst>
          </p:cNvPr>
          <p:cNvSpPr/>
          <p:nvPr/>
        </p:nvSpPr>
        <p:spPr>
          <a:xfrm>
            <a:off x="5594024" y="2036861"/>
            <a:ext cx="4031835" cy="2922480"/>
          </a:xfrm>
          <a:prstGeom prst="cloudCallout">
            <a:avLst>
              <a:gd name="adj1" fmla="val -67267"/>
              <a:gd name="adj2" fmla="val 2624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975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68D224B-EE67-D410-D704-D98CD537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リンゴが木から落ちる</a:t>
            </a:r>
          </a:p>
        </p:txBody>
      </p:sp>
      <p:pic>
        <p:nvPicPr>
          <p:cNvPr id="1030" name="Picture 6" descr="地球のイラスト（惑星）">
            <a:extLst>
              <a:ext uri="{FF2B5EF4-FFF2-40B4-BE49-F238E27FC236}">
                <a16:creationId xmlns:a16="http://schemas.microsoft.com/office/drawing/2014/main" id="{74627BCD-5559-152B-677B-98A14D47E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067" y="3688865"/>
            <a:ext cx="1089361" cy="107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重力を発見したニュートンのイラスト">
            <a:extLst>
              <a:ext uri="{FF2B5EF4-FFF2-40B4-BE49-F238E27FC236}">
                <a16:creationId xmlns:a16="http://schemas.microsoft.com/office/drawing/2014/main" id="{E9B7A024-C78B-E1D1-2E38-4DA259A2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027" y="4105730"/>
            <a:ext cx="1557975" cy="16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いろいろな木のイラスト「木の実」">
            <a:extLst>
              <a:ext uri="{FF2B5EF4-FFF2-40B4-BE49-F238E27FC236}">
                <a16:creationId xmlns:a16="http://schemas.microsoft.com/office/drawing/2014/main" id="{9A471782-EF14-F8EA-3FAF-85D8F8CFD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44" y="1989988"/>
            <a:ext cx="3313111" cy="40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りんごのイラスト（フルーツ）">
            <a:extLst>
              <a:ext uri="{FF2B5EF4-FFF2-40B4-BE49-F238E27FC236}">
                <a16:creationId xmlns:a16="http://schemas.microsoft.com/office/drawing/2014/main" id="{3EE11AB9-B0B7-9D87-0F19-BA407BC7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29" y="3361356"/>
            <a:ext cx="443308" cy="46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298244-0A27-6719-EFD8-88A3832A21DB}"/>
              </a:ext>
            </a:extLst>
          </p:cNvPr>
          <p:cNvGrpSpPr/>
          <p:nvPr/>
        </p:nvGrpSpPr>
        <p:grpSpPr>
          <a:xfrm>
            <a:off x="4359097" y="3197129"/>
            <a:ext cx="691056" cy="1055519"/>
            <a:chOff x="5021061" y="2315584"/>
            <a:chExt cx="850531" cy="129910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ECAC32B4-3F8F-FBD5-9BA7-4FC5BBD85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43" r="73822" b="-9835"/>
            <a:stretch/>
          </p:blipFill>
          <p:spPr>
            <a:xfrm rot="1842035">
              <a:off x="5334386" y="2437184"/>
              <a:ext cx="537206" cy="117750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49C57881-9281-D9FA-EA45-379B44047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43" r="73822" b="-9835"/>
            <a:stretch/>
          </p:blipFill>
          <p:spPr>
            <a:xfrm rot="1506211">
              <a:off x="5021061" y="2315584"/>
              <a:ext cx="537207" cy="1177500"/>
            </a:xfrm>
            <a:prstGeom prst="rect">
              <a:avLst/>
            </a:prstGeom>
          </p:spPr>
        </p:pic>
      </p:grpSp>
      <p:pic>
        <p:nvPicPr>
          <p:cNvPr id="9" name="Picture 4" descr="りんごのイラスト（フルーツ）">
            <a:extLst>
              <a:ext uri="{FF2B5EF4-FFF2-40B4-BE49-F238E27FC236}">
                <a16:creationId xmlns:a16="http://schemas.microsoft.com/office/drawing/2014/main" id="{DC77B04D-66F8-39C5-FB21-243EBFA89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420" y="2391898"/>
            <a:ext cx="388602" cy="40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83B0BD2-C33A-8C59-CBA8-015F634204E6}"/>
              </a:ext>
            </a:extLst>
          </p:cNvPr>
          <p:cNvCxnSpPr>
            <a:cxnSpLocks/>
          </p:cNvCxnSpPr>
          <p:nvPr/>
        </p:nvCxnSpPr>
        <p:spPr>
          <a:xfrm>
            <a:off x="7705719" y="2603504"/>
            <a:ext cx="0" cy="110762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B5B81B49-AF14-930C-9C1C-12A45F0AFCF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822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4.375E-6 0.30278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1538E-6 -7.40741E-7 L -4.61538E-6 0.13611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0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26824-59FC-EBBD-C846-E78E4BE1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B9D3B1-F4B6-60D9-B393-C86A2567C9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96551" indent="-6965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力の大きさの単位は，</a:t>
            </a:r>
            <a:r>
              <a:rPr lang="ja-JP" altLang="en-US" dirty="0">
                <a:solidFill>
                  <a:schemeClr val="accent6"/>
                </a:solidFill>
              </a:rPr>
              <a:t>ニュートン</a:t>
            </a:r>
            <a:r>
              <a:rPr lang="en-US" altLang="ja-JP" dirty="0">
                <a:solidFill>
                  <a:schemeClr val="accent6"/>
                </a:solidFill>
              </a:rPr>
              <a:t> [N]</a:t>
            </a:r>
            <a:r>
              <a:rPr lang="en-US" altLang="ja-JP" dirty="0"/>
              <a:t> </a:t>
            </a:r>
            <a:r>
              <a:rPr lang="ja-JP" altLang="en-US" dirty="0"/>
              <a:t>である．</a:t>
            </a:r>
            <a:endParaRPr lang="en-US" altLang="ja-JP" dirty="0"/>
          </a:p>
          <a:p>
            <a:pPr marL="696551" indent="-6965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1 N</a:t>
            </a:r>
            <a:r>
              <a:rPr lang="ja-JP" altLang="en-US" dirty="0"/>
              <a:t>とは，</a:t>
            </a:r>
            <a:r>
              <a:rPr lang="en-US" altLang="ja-JP" dirty="0">
                <a:solidFill>
                  <a:schemeClr val="accent6"/>
                </a:solidFill>
              </a:rPr>
              <a:t>100 g</a:t>
            </a:r>
            <a:r>
              <a:rPr lang="ja-JP" altLang="en-US" dirty="0">
                <a:solidFill>
                  <a:schemeClr val="accent6"/>
                </a:solidFill>
              </a:rPr>
              <a:t>にはたらく力の大きさ</a:t>
            </a:r>
            <a:r>
              <a:rPr lang="ja-JP" altLang="en-US" dirty="0"/>
              <a:t>とほぼ等しい．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01B2540-CD12-70D2-E82E-26F9496A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力の大きさはニュートン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020424D9-3238-BAA1-B0DA-E2F456BA0BB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636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66628-4644-940B-E54B-7040D972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DEB0E2-5C08-2018-2480-1BA1F6C16D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身近な現象を論理</a:t>
            </a:r>
            <a:endParaRPr lang="en-US" altLang="ja-JP" sz="8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的に</a:t>
            </a:r>
            <a:r>
              <a:rPr lang="ja-JP" altLang="en-US" sz="8800" dirty="0"/>
              <a:t>理解する！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1728109-04C1-40D7-36C5-E5CAAB5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本日の目的</a:t>
            </a:r>
            <a:r>
              <a:rPr lang="en-US" altLang="ja-JP" dirty="0"/>
              <a:t> No. 1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3B3E3738-7CC5-DB2D-B04E-024FAF9C04E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0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E2CB-6D82-C235-A296-125CEF3A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FF4496C-AF1B-F982-FC65-B2C55CA444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0"/>
            <a:ext cx="9906000" cy="3671381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力は</a:t>
            </a:r>
            <a:r>
              <a:rPr lang="ja-JP" altLang="en-US" dirty="0">
                <a:solidFill>
                  <a:schemeClr val="accent6"/>
                </a:solidFill>
              </a:rPr>
              <a:t>物体に</a:t>
            </a:r>
            <a:r>
              <a:rPr lang="ja-JP" altLang="en-US" dirty="0"/>
              <a:t>どのような「はたらき」をするか</a:t>
            </a:r>
            <a:r>
              <a:rPr lang="en-US" altLang="ja-JP" dirty="0"/>
              <a:t>1</a:t>
            </a:r>
            <a:r>
              <a:rPr lang="ja-JP" altLang="en-US" dirty="0"/>
              <a:t>つ答えよ．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CF836CA-D3D9-AC89-B8BF-AC98D7D4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復習課題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277F6E2-CDEA-4B95-FE36-EC76CEA8C0FC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形を変える，動きを変える，支える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1E7BDEE4-5FB2-69CE-56D9-237AAF4DAB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81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15046-2805-D4B9-346E-0C5BC9CF7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BE23CD-C740-DD45-8B53-A7BDA3A592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1"/>
            <a:ext cx="9906000" cy="3671381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>
                <a:solidFill>
                  <a:schemeClr val="accent6"/>
                </a:solidFill>
              </a:rPr>
              <a:t>物体間の接触以外</a:t>
            </a:r>
            <a:r>
              <a:rPr lang="ja-JP" altLang="en-US" dirty="0"/>
              <a:t>で力が「はたらく」ことはあるか答えよ．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F592285-7EDE-8E3B-1365-3C10BDF2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復習課題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25DBB1-8E2D-0F96-9353-5C6BBBC12B0B}"/>
              </a:ext>
            </a:extLst>
          </p:cNvPr>
          <p:cNvSpPr/>
          <p:nvPr/>
        </p:nvSpPr>
        <p:spPr>
          <a:xfrm>
            <a:off x="731221" y="4866512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ある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0A92517E-343A-B7FB-2372-26C8F539E4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0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3BCD-D41A-8425-766A-25EA8FD69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A286C-D650-AD9B-1655-8E429B2323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2"/>
            <a:ext cx="9906000" cy="367138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接触しなくともはたらく</a:t>
            </a:r>
            <a:r>
              <a:rPr lang="ja-JP" altLang="en-US" dirty="0">
                <a:solidFill>
                  <a:schemeClr val="accent6"/>
                </a:solidFill>
              </a:rPr>
              <a:t>具体的な力</a:t>
            </a:r>
            <a:r>
              <a:rPr lang="ja-JP" altLang="en-US" dirty="0"/>
              <a:t>は何か</a:t>
            </a:r>
            <a:r>
              <a:rPr lang="en-US" altLang="ja-JP" dirty="0"/>
              <a:t>1</a:t>
            </a:r>
            <a:r>
              <a:rPr lang="ja-JP" altLang="en-US" dirty="0"/>
              <a:t>つ答えよ．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AC834C0-777C-883B-48BB-78D4EC79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復習課題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941E8F8-CF02-D527-54E7-1E90DC16A1CF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万有引力（重力），静電気力，磁力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E48F288B-D56B-0B74-E4E2-084C753ACB6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8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AEAC1-DF7A-8291-13E8-501837A2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FAAF524-0F41-297F-2316-786C7B756C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2"/>
            <a:ext cx="9906000" cy="367138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力がつり合うときの</a:t>
            </a:r>
            <a:r>
              <a:rPr lang="en-US" altLang="ja-JP" dirty="0">
                <a:solidFill>
                  <a:schemeClr val="accent6"/>
                </a:solidFill>
              </a:rPr>
              <a:t>2</a:t>
            </a:r>
            <a:r>
              <a:rPr lang="ja-JP" altLang="en-US" dirty="0">
                <a:solidFill>
                  <a:schemeClr val="accent6"/>
                </a:solidFill>
              </a:rPr>
              <a:t>力の関係</a:t>
            </a:r>
            <a:r>
              <a:rPr lang="ja-JP" altLang="en-US" dirty="0"/>
              <a:t>を</a:t>
            </a:r>
            <a:r>
              <a:rPr lang="en-US" altLang="ja-JP" dirty="0"/>
              <a:t>1</a:t>
            </a:r>
            <a:r>
              <a:rPr lang="ja-JP" altLang="en-US" dirty="0"/>
              <a:t>つ答えよ．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3EEEC5-9228-BE6E-21AC-39D9779C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復習課題</a:t>
            </a:r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B19A914-E66B-EEA6-4C42-1D8AA1C2C6EB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一直線上，逆向き，大きさが等しい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B07B8AD4-76C8-FD8A-AA3D-26AE5F0879E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0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A2EDF-708F-E68C-81F3-01AA3BEAA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EFC14AA-7DD2-3A89-002A-384D71C907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2"/>
            <a:ext cx="9906000" cy="3666302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ガリレオ・ガリレイは「</a:t>
            </a:r>
            <a:r>
              <a:rPr lang="ja-JP" altLang="en-US" dirty="0">
                <a:solidFill>
                  <a:schemeClr val="accent6"/>
                </a:solidFill>
              </a:rPr>
              <a:t>科学の言語は〇〇である</a:t>
            </a:r>
            <a:r>
              <a:rPr lang="ja-JP" altLang="en-US" dirty="0"/>
              <a:t>」と言った．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C5A226B-0B49-2C41-6F13-B62B053A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復習課題</a:t>
            </a:r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1859EB-305B-AB0B-F9C8-5A13A69A0AA2}"/>
              </a:ext>
            </a:extLst>
          </p:cNvPr>
          <p:cNvSpPr/>
          <p:nvPr/>
        </p:nvSpPr>
        <p:spPr>
          <a:xfrm>
            <a:off x="731222" y="4861434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数学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FC746A58-584B-F83F-3F90-82685D4CEF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53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7456CC-D1CF-9213-2078-5A9F451ED2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sz="3600" dirty="0"/>
              <a:t>力には物体に対して，</a:t>
            </a:r>
            <a:r>
              <a:rPr lang="ja-JP" altLang="en-US" sz="3600" dirty="0">
                <a:solidFill>
                  <a:schemeClr val="accent6"/>
                </a:solidFill>
              </a:rPr>
              <a:t>形</a:t>
            </a:r>
            <a:r>
              <a:rPr lang="ja-JP" altLang="en-US" sz="3600" dirty="0"/>
              <a:t>を変える，</a:t>
            </a:r>
            <a:r>
              <a:rPr lang="ja-JP" altLang="en-US" sz="3600" dirty="0">
                <a:solidFill>
                  <a:schemeClr val="accent6"/>
                </a:solidFill>
              </a:rPr>
              <a:t>動き</a:t>
            </a:r>
            <a:r>
              <a:rPr lang="ja-JP" altLang="en-US" sz="3600" dirty="0"/>
              <a:t>を変える，</a:t>
            </a:r>
            <a:r>
              <a:rPr lang="ja-JP" altLang="en-US" sz="3600" dirty="0">
                <a:solidFill>
                  <a:schemeClr val="accent6"/>
                </a:solidFill>
              </a:rPr>
              <a:t>支える</a:t>
            </a:r>
            <a:r>
              <a:rPr lang="ja-JP" altLang="en-US" sz="3600" dirty="0"/>
              <a:t>という性質を持つ．</a:t>
            </a:r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sz="3600" dirty="0"/>
              <a:t>力は物体全体を代表として</a:t>
            </a:r>
            <a:r>
              <a:rPr lang="en-US" altLang="ja-JP" sz="3600" dirty="0">
                <a:solidFill>
                  <a:schemeClr val="accent6"/>
                </a:solidFill>
              </a:rPr>
              <a:t>1</a:t>
            </a:r>
            <a:r>
              <a:rPr lang="ja-JP" altLang="en-US" sz="3600" dirty="0">
                <a:solidFill>
                  <a:schemeClr val="accent6"/>
                </a:solidFill>
              </a:rPr>
              <a:t>点に力がはたらいている</a:t>
            </a:r>
            <a:r>
              <a:rPr lang="ja-JP" altLang="en-US" sz="3600" dirty="0"/>
              <a:t>と考え，</a:t>
            </a:r>
            <a:r>
              <a:rPr lang="ja-JP" altLang="en-US" sz="3600" dirty="0">
                <a:solidFill>
                  <a:schemeClr val="accent6"/>
                </a:solidFill>
              </a:rPr>
              <a:t>矢印</a:t>
            </a:r>
            <a:r>
              <a:rPr lang="ja-JP" altLang="en-US" sz="3600" dirty="0"/>
              <a:t>で表現する．</a:t>
            </a:r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sz="3600" dirty="0"/>
              <a:t>力のつり合いの条件として</a:t>
            </a:r>
            <a:r>
              <a:rPr lang="en-US" altLang="ja-JP" sz="3600" dirty="0"/>
              <a:t>2</a:t>
            </a:r>
            <a:r>
              <a:rPr lang="ja-JP" altLang="en-US" sz="3600" dirty="0"/>
              <a:t>力の大きさが</a:t>
            </a:r>
            <a:r>
              <a:rPr lang="ja-JP" altLang="en-US" sz="3600" dirty="0">
                <a:solidFill>
                  <a:schemeClr val="accent6"/>
                </a:solidFill>
              </a:rPr>
              <a:t>等しい</a:t>
            </a:r>
            <a:r>
              <a:rPr lang="ja-JP" altLang="en-US" sz="3600" dirty="0"/>
              <a:t>，向きが</a:t>
            </a:r>
            <a:r>
              <a:rPr lang="ja-JP" altLang="en-US" sz="3600" dirty="0">
                <a:solidFill>
                  <a:schemeClr val="accent6"/>
                </a:solidFill>
              </a:rPr>
              <a:t>逆</a:t>
            </a:r>
            <a:r>
              <a:rPr lang="ja-JP" altLang="en-US" sz="3600" dirty="0"/>
              <a:t>，</a:t>
            </a:r>
            <a:r>
              <a:rPr lang="ja-JP" altLang="en-US" sz="3600" dirty="0">
                <a:solidFill>
                  <a:schemeClr val="accent6"/>
                </a:solidFill>
              </a:rPr>
              <a:t>一直線上</a:t>
            </a:r>
            <a:r>
              <a:rPr lang="ja-JP" altLang="en-US" sz="3600" dirty="0"/>
              <a:t>である．</a:t>
            </a:r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sz="3600" dirty="0"/>
              <a:t>力の大きさの単位は，</a:t>
            </a:r>
            <a:r>
              <a:rPr lang="ja-JP" altLang="en-US" sz="3600" dirty="0">
                <a:solidFill>
                  <a:schemeClr val="accent6"/>
                </a:solidFill>
              </a:rPr>
              <a:t>ニュートン</a:t>
            </a:r>
            <a:r>
              <a:rPr lang="en-US" altLang="ja-JP" sz="3600" dirty="0">
                <a:solidFill>
                  <a:schemeClr val="accent6"/>
                </a:solidFill>
              </a:rPr>
              <a:t> [N]</a:t>
            </a:r>
            <a:r>
              <a:rPr lang="en-US" altLang="ja-JP" sz="3600" dirty="0"/>
              <a:t> </a:t>
            </a:r>
            <a:r>
              <a:rPr lang="ja-JP" altLang="en-US" sz="3600" dirty="0"/>
              <a:t>である．</a:t>
            </a:r>
            <a:endParaRPr lang="en-US" altLang="ja-JP" sz="36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DE1B5AB-42D8-D0AA-AE7C-DE3BEAE8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まとめ</a:t>
            </a:r>
            <a:endParaRPr kumimoji="1" lang="ja-JP" altLang="en-US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741410EF-0578-D246-E66C-1B19D61EB9F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921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D36A1-C554-FBF0-A8F1-8020EE29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終</a:t>
            </a:r>
          </a:p>
        </p:txBody>
      </p:sp>
    </p:spTree>
    <p:extLst>
      <p:ext uri="{BB962C8B-B14F-4D97-AF65-F5344CB8AC3E}">
        <p14:creationId xmlns:p14="http://schemas.microsoft.com/office/powerpoint/2010/main" val="69860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C5639CA-C49F-F94F-663F-DC3C68B63F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直感と反する</a:t>
            </a:r>
            <a:endParaRPr lang="en-US" altLang="ja-JP" sz="8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現象</a:t>
            </a:r>
            <a:r>
              <a:rPr lang="ja-JP" altLang="en-US" sz="8800" dirty="0"/>
              <a:t>を理解する！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50B3873-D6F6-902A-DAF1-2A6A4B25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本日の目的 </a:t>
            </a:r>
            <a:r>
              <a:rPr lang="en-US" altLang="ja-JP" dirty="0"/>
              <a:t>No. 2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E7853B45-BB00-65DA-6AD7-5F3EE610AD0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75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498E2ED4-4722-1777-7559-9D703D838D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696551" indent="-6965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実際に実験をせず</a:t>
            </a:r>
            <a:r>
              <a:rPr lang="ja-JP" altLang="en-US" dirty="0">
                <a:solidFill>
                  <a:schemeClr val="accent6"/>
                </a:solidFill>
              </a:rPr>
              <a:t>頭の中でシミュレーション</a:t>
            </a:r>
            <a:r>
              <a:rPr lang="ja-JP" altLang="en-US" dirty="0"/>
              <a:t>し，</a:t>
            </a:r>
            <a:endParaRPr lang="en-US" altLang="ja-JP" dirty="0"/>
          </a:p>
          <a:p>
            <a:pPr marL="696551" indent="-6965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論理的に起こり得ることを考察する方法．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8A6664C-8E3A-EA51-6360-7E57CB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思考実験とは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67AEAAB3-B701-6421-B4D4-93C85E1D1A6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3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アリストテレス">
            <a:extLst>
              <a:ext uri="{FF2B5EF4-FFF2-40B4-BE49-F238E27FC236}">
                <a16:creationId xmlns:a16="http://schemas.microsoft.com/office/drawing/2014/main" id="{720A4EF3-8C53-3221-7E97-339171CCD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86" y="567960"/>
            <a:ext cx="4197596" cy="562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EEDD923-5FC4-FAD5-40CC-2664DE23C70C}"/>
              </a:ext>
            </a:extLst>
          </p:cNvPr>
          <p:cNvSpPr/>
          <p:nvPr/>
        </p:nvSpPr>
        <p:spPr>
          <a:xfrm>
            <a:off x="5163426" y="3568507"/>
            <a:ext cx="4127130" cy="2111611"/>
          </a:xfrm>
          <a:prstGeom prst="wedgeRoundRectCallout">
            <a:avLst>
              <a:gd name="adj1" fmla="val -95414"/>
              <a:gd name="adj2" fmla="val -5237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大きな石は</a:t>
            </a:r>
            <a:endParaRPr kumimoji="1" lang="en-US" altLang="ja-JP" sz="3200" dirty="0"/>
          </a:p>
          <a:p>
            <a:pPr algn="ctr"/>
            <a:r>
              <a:rPr kumimoji="1" lang="ja-JP" altLang="en-US" sz="3200" dirty="0"/>
              <a:t>小さな石よりも</a:t>
            </a:r>
            <a:endParaRPr kumimoji="1" lang="en-US" altLang="ja-JP" sz="3200" dirty="0"/>
          </a:p>
          <a:p>
            <a:pPr algn="ctr"/>
            <a:r>
              <a:rPr kumimoji="1" lang="ja-JP" altLang="en-US" sz="3200" dirty="0">
                <a:solidFill>
                  <a:schemeClr val="accent6"/>
                </a:solidFill>
              </a:rPr>
              <a:t>速く落ちる</a:t>
            </a:r>
            <a:r>
              <a:rPr kumimoji="1" lang="ja-JP" altLang="en-US" sz="3200" dirty="0">
                <a:solidFill>
                  <a:schemeClr val="tx1"/>
                </a:solidFill>
              </a:rPr>
              <a:t>ん</a:t>
            </a:r>
            <a:r>
              <a:rPr kumimoji="1" lang="ja-JP" altLang="en-US" sz="3200" dirty="0"/>
              <a:t>だ！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58E0469-C63E-30D6-DABA-2F0A869F5E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[1] </a:t>
            </a:r>
            <a:r>
              <a:rPr kumimoji="1" lang="en-US" altLang="ja-JP" dirty="0">
                <a:hlinkClick r:id="rId3"/>
              </a:rPr>
              <a:t>https://ja.wikipedia.org/wiki/</a:t>
            </a:r>
            <a:r>
              <a:rPr kumimoji="1" lang="ja-JP" altLang="en-US" dirty="0">
                <a:hlinkClick r:id="rId3"/>
              </a:rPr>
              <a:t>アリストテレス</a:t>
            </a:r>
            <a:endParaRPr kumimoji="1" lang="en-US" altLang="ja-JP" dirty="0"/>
          </a:p>
        </p:txBody>
      </p:sp>
      <p:sp>
        <p:nvSpPr>
          <p:cNvPr id="6" name="タイトル 2">
            <a:extLst>
              <a:ext uri="{FF2B5EF4-FFF2-40B4-BE49-F238E27FC236}">
                <a16:creationId xmlns:a16="http://schemas.microsoft.com/office/drawing/2014/main" id="{92D42E00-687F-4DE7-DAC1-0FA89C15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982" y="1177881"/>
            <a:ext cx="5358018" cy="1227201"/>
          </a:xfrm>
        </p:spPr>
        <p:txBody>
          <a:bodyPr anchor="ctr"/>
          <a:lstStyle/>
          <a:p>
            <a:pPr algn="ctr"/>
            <a:r>
              <a:rPr lang="ja-JP" altLang="en-US" dirty="0"/>
              <a:t>アリストテレス</a:t>
            </a:r>
            <a:br>
              <a:rPr kumimoji="1" lang="en-US" altLang="ja-JP" dirty="0"/>
            </a:br>
            <a:r>
              <a:rPr lang="ja-JP" altLang="en-US" sz="2800" dirty="0"/>
              <a:t>（</a:t>
            </a:r>
            <a:r>
              <a:rPr lang="en-US" altLang="ja-JP" sz="2800" dirty="0"/>
              <a:t>B.C. 384-322</a:t>
            </a:r>
            <a:r>
              <a:rPr lang="ja-JP" altLang="en-US" sz="2800" dirty="0"/>
              <a:t>年）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E4FB3993-24E7-22AA-9D3C-BA315479D25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8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Template">
  <a:themeElements>
    <a:clrScheme name="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V1">
      <a:majorFont>
        <a:latin typeface="Pretendard JP Medium"/>
        <a:ea typeface="ヒカリ角ゴ Normal Medium"/>
        <a:cs typeface=""/>
      </a:majorFont>
      <a:minorFont>
        <a:latin typeface="Pretendard JP Black"/>
        <a:ea typeface="ヒカリ角ゴ Normal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0280F33B-D706-4565-98F8-51DFD03F8C13}" vid="{D7991047-7DB5-4FC6-B505-CACDAF3623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317BAD2A974274468B93BA0E70B86153" ma:contentTypeVersion="14" ma:contentTypeDescription="新しいドキュメントを作成します。" ma:contentTypeScope="" ma:versionID="19deaf902174782fcab1e59d5990709b">
  <xsd:schema xmlns:xsd="http://www.w3.org/2001/XMLSchema" xmlns:xs="http://www.w3.org/2001/XMLSchema" xmlns:p="http://schemas.microsoft.com/office/2006/metadata/properties" xmlns:ns3="4952ab04-0ae3-4d00-bda6-702fdc5fffab" xmlns:ns4="a9997899-e6ea-448c-9370-6665c1cb1ca9" targetNamespace="http://schemas.microsoft.com/office/2006/metadata/properties" ma:root="true" ma:fieldsID="626e8013a1feda8fd847dbe4d0402ef4" ns3:_="" ns4:_="">
    <xsd:import namespace="4952ab04-0ae3-4d00-bda6-702fdc5fffab"/>
    <xsd:import namespace="a9997899-e6ea-448c-9370-6665c1cb1c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52ab04-0ae3-4d00-bda6-702fdc5fff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997899-e6ea-448c-9370-6665c1cb1ca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52ab04-0ae3-4d00-bda6-702fdc5fffab" xsi:nil="true"/>
  </documentManagement>
</p:properties>
</file>

<file path=customXml/itemProps1.xml><?xml version="1.0" encoding="utf-8"?>
<ds:datastoreItem xmlns:ds="http://schemas.openxmlformats.org/officeDocument/2006/customXml" ds:itemID="{F412A431-86F1-4D8E-AC27-86C6F4A4DCAA}">
  <ds:schemaRefs>
    <ds:schemaRef ds:uri="4952ab04-0ae3-4d00-bda6-702fdc5fffab"/>
    <ds:schemaRef ds:uri="a9997899-e6ea-448c-9370-6665c1cb1c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556F4D6-31A5-4692-BD03-E6D6534FF5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BCF84E-3EFE-4EC9-AB6C-7D53083CF2F0}">
  <ds:schemaRefs>
    <ds:schemaRef ds:uri="4952ab04-0ae3-4d00-bda6-702fdc5fffab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a9997899-e6ea-448c-9370-6665c1cb1ca9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1564</TotalTime>
  <Words>2217</Words>
  <Application>Microsoft Office PowerPoint</Application>
  <PresentationFormat>A4 210 x 297 mm</PresentationFormat>
  <Paragraphs>395</Paragraphs>
  <Slides>66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66</vt:i4>
      </vt:variant>
    </vt:vector>
  </HeadingPairs>
  <TitlesOfParts>
    <vt:vector size="71" baseType="lpstr">
      <vt:lpstr>游ゴシック</vt:lpstr>
      <vt:lpstr>Arial</vt:lpstr>
      <vt:lpstr>CMU Serif</vt:lpstr>
      <vt:lpstr>Wingdings</vt:lpstr>
      <vt:lpstr>Template</vt:lpstr>
      <vt:lpstr>中学理科 物理分野 ～力のつり合い～</vt:lpstr>
      <vt:lpstr>前回の実験</vt:lpstr>
      <vt:lpstr>実験1</vt:lpstr>
      <vt:lpstr>前回の実験</vt:lpstr>
      <vt:lpstr>実験2</vt:lpstr>
      <vt:lpstr>本日の目的 No. 1</vt:lpstr>
      <vt:lpstr>本日の目的 No. 2</vt:lpstr>
      <vt:lpstr>思考実験とは</vt:lpstr>
      <vt:lpstr>アリストテレス （B.C. 384-322年）</vt:lpstr>
      <vt:lpstr>質問</vt:lpstr>
      <vt:lpstr>ガリレオ・ガリレイ （A.D. 1564-1642年）</vt:lpstr>
      <vt:lpstr>ガリレオが行った思考実験</vt:lpstr>
      <vt:lpstr>アリストテレスの価値観</vt:lpstr>
      <vt:lpstr>ガリレオが行った思考実験</vt:lpstr>
      <vt:lpstr>実験は条件を合わせる必要がある</vt:lpstr>
      <vt:lpstr>ガリレオの疑問は正しかった</vt:lpstr>
      <vt:lpstr>質問</vt:lpstr>
      <vt:lpstr>思考実験1</vt:lpstr>
      <vt:lpstr>力を加えると？</vt:lpstr>
      <vt:lpstr>力を加えると？</vt:lpstr>
      <vt:lpstr>力を加えると？</vt:lpstr>
      <vt:lpstr>手を離すと？</vt:lpstr>
      <vt:lpstr>力の性質 No. 1</vt:lpstr>
      <vt:lpstr>ロバート・フック （A.Ｄ. 1635-1703年）</vt:lpstr>
      <vt:lpstr>バネが伸縮する</vt:lpstr>
      <vt:lpstr>思考実験2</vt:lpstr>
      <vt:lpstr>思考実験2</vt:lpstr>
      <vt:lpstr>力の性質 No. 2</vt:lpstr>
      <vt:lpstr>物体はナマケモノ？</vt:lpstr>
      <vt:lpstr>だるま落とし</vt:lpstr>
      <vt:lpstr>テーブルクロス引き</vt:lpstr>
      <vt:lpstr>法則とは？</vt:lpstr>
      <vt:lpstr>等速直線運動</vt:lpstr>
      <vt:lpstr>直流電源は一定である</vt:lpstr>
      <vt:lpstr>交流電源は波である</vt:lpstr>
      <vt:lpstr>コンセントにも＋と－がある</vt:lpstr>
      <vt:lpstr>記録タイマ―とは</vt:lpstr>
      <vt:lpstr>記録テープの取り扱い</vt:lpstr>
      <vt:lpstr>速さってなに？</vt:lpstr>
      <vt:lpstr>水平面と垂直面</vt:lpstr>
      <vt:lpstr>等速直線運動</vt:lpstr>
      <vt:lpstr>実験考察1</vt:lpstr>
      <vt:lpstr>力の性質 No. 3</vt:lpstr>
      <vt:lpstr>目には目を，歯には歯を…</vt:lpstr>
      <vt:lpstr>なぜ前に進めるのか？</vt:lpstr>
      <vt:lpstr>実験考察2</vt:lpstr>
      <vt:lpstr>アルキメデス （B.C. 287-212年）</vt:lpstr>
      <vt:lpstr>てこの原理</vt:lpstr>
      <vt:lpstr>力は矢印である</vt:lpstr>
      <vt:lpstr>力は矢印である</vt:lpstr>
      <vt:lpstr>矢印はベクトル</vt:lpstr>
      <vt:lpstr>合力のベクトルを作図する</vt:lpstr>
      <vt:lpstr>分力のベクトルを作図する</vt:lpstr>
      <vt:lpstr>直線の引き方</vt:lpstr>
      <vt:lpstr>平行線の描き方</vt:lpstr>
      <vt:lpstr>平行四辺形の描き方</vt:lpstr>
      <vt:lpstr>アイザック・ニュートン （A.Ｄ. 1642-1727年）</vt:lpstr>
      <vt:lpstr>リンゴが木から落ちる</vt:lpstr>
      <vt:lpstr>力の大きさはニュートン</vt:lpstr>
      <vt:lpstr>復習課題1</vt:lpstr>
      <vt:lpstr>復習課題2</vt:lpstr>
      <vt:lpstr>復習課題3</vt:lpstr>
      <vt:lpstr>復習課題4</vt:lpstr>
      <vt:lpstr>復習課題5</vt:lpstr>
      <vt:lpstr>まとめ</vt:lpstr>
      <vt:lpstr>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Hojicya</dc:creator>
  <cp:lastModifiedBy>Hojicya</cp:lastModifiedBy>
  <cp:revision>121</cp:revision>
  <cp:lastPrinted>2025-07-26T19:55:07Z</cp:lastPrinted>
  <dcterms:created xsi:type="dcterms:W3CDTF">2025-07-12T17:38:21Z</dcterms:created>
  <dcterms:modified xsi:type="dcterms:W3CDTF">2025-08-11T14:47:35Z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0x010100317BAD2A974274468B93BA0E70B86153</vt:lpwstr>
  </property>
</Properties>
</file>